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6" r:id="rId2"/>
    <p:sldId id="259" r:id="rId3"/>
    <p:sldId id="305" r:id="rId4"/>
    <p:sldId id="270" r:id="rId5"/>
    <p:sldId id="304" r:id="rId6"/>
    <p:sldId id="307" r:id="rId7"/>
    <p:sldId id="313" r:id="rId8"/>
    <p:sldId id="308" r:id="rId9"/>
    <p:sldId id="310" r:id="rId10"/>
    <p:sldId id="309" r:id="rId11"/>
    <p:sldId id="311" r:id="rId12"/>
    <p:sldId id="303" r:id="rId13"/>
    <p:sldId id="316" r:id="rId14"/>
    <p:sldId id="315" r:id="rId15"/>
    <p:sldId id="301" r:id="rId16"/>
    <p:sldId id="317" r:id="rId17"/>
    <p:sldId id="306" r:id="rId18"/>
    <p:sldId id="312"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1E0E7423-9D8A-477E-B317-4B9E97423F50}">
          <p14:sldIdLst>
            <p14:sldId id="256"/>
            <p14:sldId id="259"/>
            <p14:sldId id="305"/>
            <p14:sldId id="270"/>
            <p14:sldId id="304"/>
            <p14:sldId id="307"/>
            <p14:sldId id="313"/>
            <p14:sldId id="308"/>
            <p14:sldId id="310"/>
            <p14:sldId id="309"/>
            <p14:sldId id="311"/>
            <p14:sldId id="303"/>
            <p14:sldId id="316"/>
            <p14:sldId id="315"/>
            <p14:sldId id="301"/>
            <p14:sldId id="317"/>
            <p14:sldId id="306"/>
            <p14:sldId id="312"/>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12" clrIdx="0">
    <p:extLst>
      <p:ext uri="{19B8F6BF-5375-455C-9EA6-DF929625EA0E}">
        <p15:presenceInfo xmlns:p15="http://schemas.microsoft.com/office/powerpoint/2012/main" userId="Ruth Nel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9C0"/>
    <a:srgbClr val="BC56DE"/>
    <a:srgbClr val="120D45"/>
    <a:srgbClr val="4C2988"/>
    <a:srgbClr val="2B2785"/>
    <a:srgbClr val="151A5B"/>
    <a:srgbClr val="141958"/>
    <a:srgbClr val="2F1570"/>
    <a:srgbClr val="07092F"/>
    <a:srgbClr val="2381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C7D1E-6AA8-7B48-9D9D-2171A7B0F57C}" v="50" dt="2023-05-20T02:51:15.172"/>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90975" autoAdjust="0"/>
  </p:normalViewPr>
  <p:slideViewPr>
    <p:cSldViewPr snapToGrid="0">
      <p:cViewPr varScale="1">
        <p:scale>
          <a:sx n="104" d="100"/>
          <a:sy n="104" d="100"/>
        </p:scale>
        <p:origin x="1014" y="72"/>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ACEE-91D8-461A-88C6-B8606BAB6C93}"/>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9EC66B43-FAD8-4FE7-BFB7-29FDC59F0FE3}" type="slidenum">
              <a:rPr lang="en-US" sz="1000" smtClean="0"/>
              <a:pPr algn="ctr"/>
              <a:t>‹Nº›</a:t>
            </a:fld>
            <a:endParaRPr lang="en-US" sz="1000"/>
          </a:p>
        </p:txBody>
      </p:sp>
    </p:spTree>
    <p:extLst>
      <p:ext uri="{BB962C8B-B14F-4D97-AF65-F5344CB8AC3E}">
        <p14:creationId xmlns:p14="http://schemas.microsoft.com/office/powerpoint/2010/main" val="1351027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51360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86200"/>
            <a:ext cx="5486400" cy="4799013"/>
          </a:xfrm>
          <a:prstGeom prst="rect">
            <a:avLst/>
          </a:prstGeom>
        </p:spPr>
        <p:txBody>
          <a:bodyPr vert="horz" lIns="0" tIns="45720" rIns="0" bIns="45720" rtlCol="0"/>
          <a:lstStyle/>
          <a:p>
            <a:pPr lvl="0"/>
            <a:r>
              <a:rPr lang="en-US" dirty="0"/>
              <a:t>Edit Master text styles</a:t>
            </a:r>
          </a:p>
          <a:p>
            <a:pPr lvl="1"/>
            <a:r>
              <a:rPr lang="en-US" dirty="0"/>
              <a:t>Second level</a:t>
            </a:r>
          </a:p>
          <a:p>
            <a:pPr lvl="2"/>
            <a:r>
              <a:rPr lang="en-US" dirty="0"/>
              <a:t>Third level</a:t>
            </a:r>
          </a:p>
          <a:p>
            <a:pPr lvl="2"/>
            <a:r>
              <a:rPr lang="en-US" dirty="0"/>
              <a:t>Fourth level</a:t>
            </a:r>
          </a:p>
          <a:p>
            <a:pPr lvl="2"/>
            <a:r>
              <a:rPr lang="en-US" dirty="0"/>
              <a:t>Fifth level</a:t>
            </a:r>
          </a:p>
        </p:txBody>
      </p:sp>
      <p:sp>
        <p:nvSpPr>
          <p:cNvPr id="7" name="Slide Number Placeholder 6"/>
          <p:cNvSpPr>
            <a:spLocks noGrp="1"/>
          </p:cNvSpPr>
          <p:nvPr>
            <p:ph type="sldNum" sz="quarter" idx="5"/>
          </p:nvPr>
        </p:nvSpPr>
        <p:spPr>
          <a:xfrm>
            <a:off x="2850872" y="8685213"/>
            <a:ext cx="1156257" cy="458787"/>
          </a:xfrm>
          <a:prstGeom prst="rect">
            <a:avLst/>
          </a:prstGeom>
        </p:spPr>
        <p:txBody>
          <a:bodyPr vert="horz" lIns="91440" tIns="45720" rIns="91440" bIns="45720" rtlCol="0" anchor="b"/>
          <a:lstStyle>
            <a:lvl1pPr algn="ctr">
              <a:defRPr sz="1100"/>
            </a:lvl1pPr>
          </a:lstStyle>
          <a:p>
            <a:fld id="{CCAA1041-9B3C-439E-B0CD-6B58F9A3AC8B}" type="slidenum">
              <a:rPr lang="en-US" smtClean="0"/>
              <a:pPr/>
              <a:t>‹Nº›</a:t>
            </a:fld>
            <a:endParaRPr lang="en-US"/>
          </a:p>
        </p:txBody>
      </p:sp>
    </p:spTree>
    <p:extLst>
      <p:ext uri="{BB962C8B-B14F-4D97-AF65-F5344CB8AC3E}">
        <p14:creationId xmlns:p14="http://schemas.microsoft.com/office/powerpoint/2010/main" val="103665972"/>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300"/>
      </a:spcAft>
      <a:defRPr sz="1200" kern="1200">
        <a:solidFill>
          <a:schemeClr val="tx1"/>
        </a:solidFill>
        <a:latin typeface="+mn-lt"/>
        <a:ea typeface="+mn-ea"/>
        <a:cs typeface="+mn-cs"/>
      </a:defRPr>
    </a:lvl1pPr>
    <a:lvl2pPr marL="225425" indent="0" algn="l" defTabSz="914400" rtl="0" eaLnBrk="1" latinLnBrk="0" hangingPunct="1">
      <a:spcAft>
        <a:spcPts val="300"/>
      </a:spcAft>
      <a:defRPr sz="1200" kern="1200">
        <a:solidFill>
          <a:schemeClr val="tx1"/>
        </a:solidFill>
        <a:latin typeface="+mn-lt"/>
        <a:ea typeface="+mn-ea"/>
        <a:cs typeface="+mn-cs"/>
      </a:defRPr>
    </a:lvl2pPr>
    <a:lvl3pPr marL="511175" indent="0" algn="l" defTabSz="914400" rtl="0" eaLnBrk="1" latinLnBrk="0" hangingPunct="1">
      <a:spcAft>
        <a:spcPts val="300"/>
      </a:spcAft>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760" userDrawn="1">
          <p15:clr>
            <a:srgbClr val="F26B43"/>
          </p15:clr>
        </p15:guide>
        <p15:guide id="3" pos="432" userDrawn="1">
          <p15:clr>
            <a:srgbClr val="F26B43"/>
          </p15:clr>
        </p15:guide>
        <p15:guide id="4" pos="3888" userDrawn="1">
          <p15:clr>
            <a:srgbClr val="F26B43"/>
          </p15:clr>
        </p15:guide>
        <p15:guide id="5" orient="horz" pos="2256" userDrawn="1">
          <p15:clr>
            <a:srgbClr val="F26B43"/>
          </p15:clr>
        </p15:guide>
        <p15:guide id="6" orient="horz" pos="312" userDrawn="1">
          <p15:clr>
            <a:srgbClr val="F26B43"/>
          </p15:clr>
        </p15:guide>
        <p15:guide id="7" orient="horz" pos="244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1</a:t>
            </a:fld>
            <a:endParaRPr lang="en-US"/>
          </a:p>
        </p:txBody>
      </p:sp>
    </p:spTree>
    <p:extLst>
      <p:ext uri="{BB962C8B-B14F-4D97-AF65-F5344CB8AC3E}">
        <p14:creationId xmlns:p14="http://schemas.microsoft.com/office/powerpoint/2010/main" val="248710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10</a:t>
            </a:fld>
            <a:endParaRPr lang="en-US"/>
          </a:p>
        </p:txBody>
      </p:sp>
    </p:spTree>
    <p:extLst>
      <p:ext uri="{BB962C8B-B14F-4D97-AF65-F5344CB8AC3E}">
        <p14:creationId xmlns:p14="http://schemas.microsoft.com/office/powerpoint/2010/main" val="47917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11</a:t>
            </a:fld>
            <a:endParaRPr lang="en-US"/>
          </a:p>
        </p:txBody>
      </p:sp>
    </p:spTree>
    <p:extLst>
      <p:ext uri="{BB962C8B-B14F-4D97-AF65-F5344CB8AC3E}">
        <p14:creationId xmlns:p14="http://schemas.microsoft.com/office/powerpoint/2010/main" val="304738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12</a:t>
            </a:fld>
            <a:endParaRPr lang="en-US" altLang="en-US" dirty="0"/>
          </a:p>
        </p:txBody>
      </p:sp>
    </p:spTree>
    <p:extLst>
      <p:ext uri="{BB962C8B-B14F-4D97-AF65-F5344CB8AC3E}">
        <p14:creationId xmlns:p14="http://schemas.microsoft.com/office/powerpoint/2010/main" val="2338130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13</a:t>
            </a:fld>
            <a:endParaRPr lang="en-US" altLang="en-US" dirty="0"/>
          </a:p>
        </p:txBody>
      </p:sp>
    </p:spTree>
    <p:extLst>
      <p:ext uri="{BB962C8B-B14F-4D97-AF65-F5344CB8AC3E}">
        <p14:creationId xmlns:p14="http://schemas.microsoft.com/office/powerpoint/2010/main" val="79218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14</a:t>
            </a:fld>
            <a:endParaRPr lang="en-US" altLang="en-US" dirty="0"/>
          </a:p>
        </p:txBody>
      </p:sp>
    </p:spTree>
    <p:extLst>
      <p:ext uri="{BB962C8B-B14F-4D97-AF65-F5344CB8AC3E}">
        <p14:creationId xmlns:p14="http://schemas.microsoft.com/office/powerpoint/2010/main" val="418292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15</a:t>
            </a:fld>
            <a:endParaRPr lang="en-US" altLang="en-US" dirty="0"/>
          </a:p>
        </p:txBody>
      </p:sp>
    </p:spTree>
    <p:extLst>
      <p:ext uri="{BB962C8B-B14F-4D97-AF65-F5344CB8AC3E}">
        <p14:creationId xmlns:p14="http://schemas.microsoft.com/office/powerpoint/2010/main" val="202867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16</a:t>
            </a:fld>
            <a:endParaRPr lang="en-US" altLang="en-US" dirty="0"/>
          </a:p>
        </p:txBody>
      </p:sp>
    </p:spTree>
    <p:extLst>
      <p:ext uri="{BB962C8B-B14F-4D97-AF65-F5344CB8AC3E}">
        <p14:creationId xmlns:p14="http://schemas.microsoft.com/office/powerpoint/2010/main" val="163659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17</a:t>
            </a:fld>
            <a:endParaRPr lang="en-US" altLang="en-US" dirty="0"/>
          </a:p>
        </p:txBody>
      </p:sp>
    </p:spTree>
    <p:extLst>
      <p:ext uri="{BB962C8B-B14F-4D97-AF65-F5344CB8AC3E}">
        <p14:creationId xmlns:p14="http://schemas.microsoft.com/office/powerpoint/2010/main" val="1666065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18</a:t>
            </a:fld>
            <a:endParaRPr lang="en-US" altLang="en-US" dirty="0"/>
          </a:p>
        </p:txBody>
      </p:sp>
    </p:spTree>
    <p:extLst>
      <p:ext uri="{BB962C8B-B14F-4D97-AF65-F5344CB8AC3E}">
        <p14:creationId xmlns:p14="http://schemas.microsoft.com/office/powerpoint/2010/main" val="122592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19</a:t>
            </a:fld>
            <a:endParaRPr lang="en-US"/>
          </a:p>
        </p:txBody>
      </p:sp>
    </p:spTree>
    <p:extLst>
      <p:ext uri="{BB962C8B-B14F-4D97-AF65-F5344CB8AC3E}">
        <p14:creationId xmlns:p14="http://schemas.microsoft.com/office/powerpoint/2010/main" val="62407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2</a:t>
            </a:fld>
            <a:endParaRPr lang="en-US"/>
          </a:p>
        </p:txBody>
      </p:sp>
    </p:spTree>
    <p:extLst>
      <p:ext uri="{BB962C8B-B14F-4D97-AF65-F5344CB8AC3E}">
        <p14:creationId xmlns:p14="http://schemas.microsoft.com/office/powerpoint/2010/main" val="274158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3</a:t>
            </a:fld>
            <a:endParaRPr lang="en-US"/>
          </a:p>
        </p:txBody>
      </p:sp>
    </p:spTree>
    <p:extLst>
      <p:ext uri="{BB962C8B-B14F-4D97-AF65-F5344CB8AC3E}">
        <p14:creationId xmlns:p14="http://schemas.microsoft.com/office/powerpoint/2010/main" val="366867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4</a:t>
            </a:fld>
            <a:endParaRPr lang="en-US"/>
          </a:p>
        </p:txBody>
      </p:sp>
    </p:spTree>
    <p:extLst>
      <p:ext uri="{BB962C8B-B14F-4D97-AF65-F5344CB8AC3E}">
        <p14:creationId xmlns:p14="http://schemas.microsoft.com/office/powerpoint/2010/main" val="172020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5</a:t>
            </a:fld>
            <a:endParaRPr lang="en-US"/>
          </a:p>
        </p:txBody>
      </p:sp>
    </p:spTree>
    <p:extLst>
      <p:ext uri="{BB962C8B-B14F-4D97-AF65-F5344CB8AC3E}">
        <p14:creationId xmlns:p14="http://schemas.microsoft.com/office/powerpoint/2010/main" val="128271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6</a:t>
            </a:fld>
            <a:endParaRPr lang="en-US"/>
          </a:p>
        </p:txBody>
      </p:sp>
    </p:spTree>
    <p:extLst>
      <p:ext uri="{BB962C8B-B14F-4D97-AF65-F5344CB8AC3E}">
        <p14:creationId xmlns:p14="http://schemas.microsoft.com/office/powerpoint/2010/main" val="89100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algn="l"/>
            <a:r>
              <a:rPr lang="es-CO" b="1" i="0" dirty="0">
                <a:solidFill>
                  <a:srgbClr val="16191F"/>
                </a:solidFill>
                <a:effectLst/>
                <a:latin typeface="Amazon Ember" panose="020B0603020204020204"/>
              </a:rPr>
              <a:t>Episodio</a:t>
            </a:r>
            <a:r>
              <a:rPr lang="es-CO" b="0" i="0" dirty="0">
                <a:solidFill>
                  <a:srgbClr val="16191F"/>
                </a:solidFill>
                <a:effectLst/>
                <a:latin typeface="Amazon Ember" panose="020B0603020204020204"/>
              </a:rPr>
              <a:t> - vehículo parte de un punto de partida determinado y termina completando la pista o saliéndose de ella. Por lo tanto, un episodio es una secuencia de pasos, o experiencia. Los distintos episodios pueden tener distinta duración.</a:t>
            </a:r>
          </a:p>
          <a:p>
            <a:pPr algn="l"/>
            <a:endParaRPr lang="es-CO" b="0" i="0" dirty="0">
              <a:solidFill>
                <a:srgbClr val="16191F"/>
              </a:solidFill>
              <a:effectLst/>
              <a:latin typeface="Amazon Ember" panose="020B0603020204020204"/>
            </a:endParaRPr>
          </a:p>
          <a:p>
            <a:pPr algn="l"/>
            <a:r>
              <a:rPr lang="es-CO" b="1" i="0" dirty="0">
                <a:solidFill>
                  <a:srgbClr val="16191F"/>
                </a:solidFill>
                <a:effectLst/>
                <a:latin typeface="Amazon Ember" panose="020B0603020204020204"/>
              </a:rPr>
              <a:t>Iteración </a:t>
            </a:r>
            <a:r>
              <a:rPr lang="es-CO" b="0" i="0" dirty="0">
                <a:solidFill>
                  <a:srgbClr val="16191F"/>
                </a:solidFill>
                <a:effectLst/>
                <a:latin typeface="Amazon Ember" panose="020B0603020204020204"/>
              </a:rPr>
              <a:t>representa una iteración en la que el agente utiliza la versión actual del modelo para ir recopilando más experiencia en forma de episodios (que contienen pasos). Una vez recopilados un número determinado de episodios, éstos se utilizan para entrenar (y, con suerte, mejorar) el modelo. Una vez finalizado el entrenamiento de esta iteración, comienza la siguiente, que utiliza el modelo entrenado en la siguiente iteración de entrenamiento.</a:t>
            </a:r>
          </a:p>
          <a:p>
            <a:endParaRPr lang="en-US" dirty="0"/>
          </a:p>
        </p:txBody>
      </p:sp>
      <p:sp>
        <p:nvSpPr>
          <p:cNvPr id="4" name="Slide Number Placeholder 3"/>
          <p:cNvSpPr>
            <a:spLocks noGrp="1"/>
          </p:cNvSpPr>
          <p:nvPr>
            <p:ph type="sldNum" sz="quarter" idx="10"/>
          </p:nvPr>
        </p:nvSpPr>
        <p:spPr/>
        <p:txBody>
          <a:bodyPr/>
          <a:lstStyle/>
          <a:p>
            <a:fld id="{1B0DC58B-5992-482F-B691-240AC7B4D8C3}" type="slidenum">
              <a:rPr lang="en-US" altLang="en-US" smtClean="0"/>
              <a:pPr/>
              <a:t>7</a:t>
            </a:fld>
            <a:endParaRPr lang="en-US" altLang="en-US" dirty="0"/>
          </a:p>
        </p:txBody>
      </p:sp>
    </p:spTree>
    <p:extLst>
      <p:ext uri="{BB962C8B-B14F-4D97-AF65-F5344CB8AC3E}">
        <p14:creationId xmlns:p14="http://schemas.microsoft.com/office/powerpoint/2010/main" val="310663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8</a:t>
            </a:fld>
            <a:endParaRPr lang="en-US"/>
          </a:p>
        </p:txBody>
      </p:sp>
    </p:spTree>
    <p:extLst>
      <p:ext uri="{BB962C8B-B14F-4D97-AF65-F5344CB8AC3E}">
        <p14:creationId xmlns:p14="http://schemas.microsoft.com/office/powerpoint/2010/main" val="29684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AA1041-9B3C-439E-B0CD-6B58F9A3AC8B}" type="slidenum">
              <a:rPr lang="en-US" smtClean="0"/>
              <a:pPr/>
              <a:t>9</a:t>
            </a:fld>
            <a:endParaRPr lang="en-US"/>
          </a:p>
        </p:txBody>
      </p:sp>
    </p:spTree>
    <p:extLst>
      <p:ext uri="{BB962C8B-B14F-4D97-AF65-F5344CB8AC3E}">
        <p14:creationId xmlns:p14="http://schemas.microsoft.com/office/powerpoint/2010/main" val="878321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FEBF37-8DC5-4F02-9AE8-15DC0CC785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EB0D75B9-AF51-48D6-94AF-EA3F31F3AC7B}"/>
              </a:ext>
            </a:extLst>
          </p:cNvPr>
          <p:cNvSpPr>
            <a:spLocks noGrp="1"/>
          </p:cNvSpPr>
          <p:nvPr>
            <p:ph type="body" sz="quarter" idx="10" hasCustomPrompt="1"/>
          </p:nvPr>
        </p:nvSpPr>
        <p:spPr>
          <a:xfrm>
            <a:off x="549274" y="3771900"/>
            <a:ext cx="4445001" cy="313135"/>
          </a:xfrm>
        </p:spPr>
        <p:txBody>
          <a:bodyPr rIns="0" bIns="45720"/>
          <a:lstStyle>
            <a:lvl1pPr marL="0" indent="0" algn="l">
              <a:buNone/>
              <a:defRPr sz="1400" cap="all" spc="600" baseline="0"/>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Location | Month DD, </a:t>
            </a:r>
            <a:r>
              <a:rPr lang="en-US" dirty="0" err="1"/>
              <a:t>YYYY</a:t>
            </a:r>
            <a:endParaRPr lang="en-US" dirty="0"/>
          </a:p>
        </p:txBody>
      </p:sp>
      <p:pic>
        <p:nvPicPr>
          <p:cNvPr id="3" name="Picture 2">
            <a:extLst>
              <a:ext uri="{FF2B5EF4-FFF2-40B4-BE49-F238E27FC236}">
                <a16:creationId xmlns:a16="http://schemas.microsoft.com/office/drawing/2014/main" id="{FF034E58-392E-4519-91C7-51C026FF90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150" t="19458" r="12709" b="21065"/>
          <a:stretch/>
        </p:blipFill>
        <p:spPr>
          <a:xfrm>
            <a:off x="209549" y="2486024"/>
            <a:ext cx="5124453" cy="1114425"/>
          </a:xfrm>
          <a:prstGeom prst="rect">
            <a:avLst/>
          </a:prstGeom>
        </p:spPr>
      </p:pic>
    </p:spTree>
    <p:extLst>
      <p:ext uri="{BB962C8B-B14F-4D97-AF65-F5344CB8AC3E}">
        <p14:creationId xmlns:p14="http://schemas.microsoft.com/office/powerpoint/2010/main" val="49431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7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487488"/>
            <a:ext cx="11582400" cy="4722812"/>
          </a:xfrm>
        </p:spPr>
        <p:txBody>
          <a:bodyPr/>
          <a:lstStyle>
            <a:lvl1pPr marL="0" indent="0">
              <a:buNone/>
              <a:defRPr sz="2800"/>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277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936"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304800" y="1487489"/>
            <a:ext cx="5621867" cy="4722811"/>
          </a:xfrm>
          <a:prstGeom prst="rect">
            <a:avLst/>
          </a:prstGeom>
        </p:spPr>
        <p:txBody>
          <a:bodyPr rtlCol="0"/>
          <a:lstStyle>
            <a:lvl1pPr>
              <a:spcBef>
                <a:spcPts val="0"/>
              </a:spcBef>
              <a:spcAft>
                <a:spcPts val="1200"/>
              </a:spcAft>
              <a:defRPr sz="2800" baseline="0">
                <a:solidFill>
                  <a:schemeClr val="tx1"/>
                </a:solidFill>
              </a:defRPr>
            </a:lvl1pPr>
            <a:lvl2pPr>
              <a:spcBef>
                <a:spcPts val="0"/>
              </a:spcBef>
              <a:spcAft>
                <a:spcPts val="1200"/>
              </a:spcAft>
              <a:defRPr sz="2400">
                <a:solidFill>
                  <a:schemeClr val="tx1"/>
                </a:solidFill>
              </a:defRPr>
            </a:lvl2pPr>
            <a:lvl3pPr>
              <a:spcBef>
                <a:spcPts val="0"/>
              </a:spcBef>
              <a:spcAft>
                <a:spcPts val="1200"/>
              </a:spcAft>
              <a:defRPr sz="2000">
                <a:solidFill>
                  <a:schemeClr val="tx1"/>
                </a:solidFill>
              </a:defRPr>
            </a:lvl3pPr>
            <a:lvl4pPr>
              <a:spcAft>
                <a:spcPts val="667"/>
              </a:spcAft>
              <a:defRPr/>
            </a:lvl4pPr>
            <a:lvl5pPr>
              <a:spcAft>
                <a:spcPts val="667"/>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304800" y="244286"/>
            <a:ext cx="5621867" cy="723899"/>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content, image</a:t>
            </a:r>
          </a:p>
        </p:txBody>
      </p:sp>
      <p:sp>
        <p:nvSpPr>
          <p:cNvPr id="7" name="Picture Placeholder 6">
            <a:extLst>
              <a:ext uri="{FF2B5EF4-FFF2-40B4-BE49-F238E27FC236}">
                <a16:creationId xmlns:a16="http://schemas.microsoft.com/office/drawing/2014/main" id="{A8E37B85-F7E0-4EBB-9ACC-8142C9A146A0}"/>
              </a:ext>
            </a:extLst>
          </p:cNvPr>
          <p:cNvSpPr>
            <a:spLocks noGrp="1"/>
          </p:cNvSpPr>
          <p:nvPr>
            <p:ph type="pic" sz="quarter" idx="10" hasCustomPrompt="1"/>
          </p:nvPr>
        </p:nvSpPr>
        <p:spPr bwMode="invGray">
          <a:xfrm>
            <a:off x="6265333" y="0"/>
            <a:ext cx="5926667" cy="6858000"/>
          </a:xfrm>
          <a:noFill/>
        </p:spPr>
        <p:txBody>
          <a:bodyPr anchor="ctr">
            <a:noAutofit/>
          </a:bodyPr>
          <a:lstStyle>
            <a:lvl1pPr marL="0" indent="0" algn="ctr">
              <a:buNone/>
              <a:defRPr/>
            </a:lvl1pPr>
          </a:lstStyle>
          <a:p>
            <a:r>
              <a:rPr lang="en-AU"/>
              <a:t>Click to insert image</a:t>
            </a:r>
          </a:p>
        </p:txBody>
      </p:sp>
    </p:spTree>
    <p:extLst>
      <p:ext uri="{BB962C8B-B14F-4D97-AF65-F5344CB8AC3E}">
        <p14:creationId xmlns:p14="http://schemas.microsoft.com/office/powerpoint/2010/main" val="23133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Enter bulleted slide content, or click icon to add media</a:t>
            </a:r>
          </a:p>
          <a:p>
            <a:pPr lvl="1"/>
            <a:r>
              <a:rPr lang="en-US" dirty="0"/>
              <a:t>Second level</a:t>
            </a:r>
          </a:p>
          <a:p>
            <a:pPr lvl="2"/>
            <a:r>
              <a:rPr lang="en-US" dirty="0"/>
              <a:t>Third level </a:t>
            </a:r>
          </a:p>
          <a:p>
            <a:pPr lvl="3"/>
            <a:r>
              <a:rPr lang="en-US" dirty="0"/>
              <a:t>Fourth level</a:t>
            </a:r>
          </a:p>
          <a:p>
            <a:pPr lvl="4"/>
            <a:r>
              <a:rPr lang="en-US" dirty="0"/>
              <a:t>Fifth level</a:t>
            </a:r>
          </a:p>
        </p:txBody>
      </p:sp>
    </p:spTree>
    <p:extLst>
      <p:ext uri="{BB962C8B-B14F-4D97-AF65-F5344CB8AC3E}">
        <p14:creationId xmlns:p14="http://schemas.microsoft.com/office/powerpoint/2010/main" val="419258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a:xfrm>
            <a:off x="304800" y="244286"/>
            <a:ext cx="11582400" cy="723899"/>
          </a:xfrm>
        </p:spPr>
        <p:txBody>
          <a:bodyPr/>
          <a:lstStyle>
            <a:lvl1pPr>
              <a:defRPr/>
            </a:lvl1pPr>
          </a:lstStyle>
          <a:p>
            <a:r>
              <a:rPr lang="en-US" dirty="0"/>
              <a:t>Title, subtitle, and content layout </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714499"/>
            <a:ext cx="11582400" cy="4495801"/>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76CA2EF-C308-4FED-A3F9-CC97B9497927}"/>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131523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080" userDrawn="1">
          <p15:clr>
            <a:srgbClr val="FBAE40"/>
          </p15:clr>
        </p15:guide>
        <p15:guide id="4" pos="3840">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a:xfrm>
            <a:off x="304800" y="244286"/>
            <a:ext cx="11582400" cy="723899"/>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a:xfrm>
            <a:off x="304800" y="1714499"/>
            <a:ext cx="11582400" cy="4495801"/>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Enter slide content,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76CA2EF-C308-4FED-A3F9-CC97B9497927}"/>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17340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080">
          <p15:clr>
            <a:srgbClr val="FBAE40"/>
          </p15:clr>
        </p15:guide>
        <p15:guide id="4" pos="3840">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DE2227-CCC7-4C55-BD11-3687F2F6FB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44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6AB808E-5B45-4E6F-BAB5-EF14E9DF4552}"/>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4914441E-6FB8-4FBA-91F6-18F98B4B6D63}"/>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32031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orient="horz" pos="936" userDrawn="1">
          <p15:clr>
            <a:srgbClr val="FBAE40"/>
          </p15:clr>
        </p15:guide>
        <p15:guide id="3" pos="3768" userDrawn="1">
          <p15:clr>
            <a:srgbClr val="FBAE40"/>
          </p15:clr>
        </p15:guide>
        <p15:guide id="4"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ntent with Sub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AA157D-DC39-41BB-ACD2-FDEB67DEE1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6B65B4C-4D90-4679-90C6-A3CBD8BE9E7C}"/>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7BEAE5AE-A6AC-4AA6-B5DF-5D9966B5EF2A}"/>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714500"/>
            <a:ext cx="5676900" cy="44958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714500"/>
            <a:ext cx="5676900" cy="4495800"/>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6DF32B9E-48C9-4795-BEF7-8D91FA0F441A}"/>
              </a:ext>
            </a:extLst>
          </p:cNvPr>
          <p:cNvSpPr>
            <a:spLocks noGrp="1"/>
          </p:cNvSpPr>
          <p:nvPr>
            <p:ph type="body" sz="quarter" idx="10" hasCustomPrompt="1"/>
          </p:nvPr>
        </p:nvSpPr>
        <p:spPr>
          <a:xfrm>
            <a:off x="304800" y="990600"/>
            <a:ext cx="11582400" cy="273424"/>
          </a:xfrm>
        </p:spPr>
        <p:txBody>
          <a:bodyPr/>
          <a:lstStyle>
            <a:lvl1pPr marL="0" indent="0">
              <a:buNone/>
              <a:defRPr sz="1200" b="1" cap="all" spc="300" baseline="0">
                <a:solidFill>
                  <a:schemeClr val="accent6"/>
                </a:solidFill>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Enter subtitle here</a:t>
            </a:r>
          </a:p>
        </p:txBody>
      </p:sp>
    </p:spTree>
    <p:extLst>
      <p:ext uri="{BB962C8B-B14F-4D97-AF65-F5344CB8AC3E}">
        <p14:creationId xmlns:p14="http://schemas.microsoft.com/office/powerpoint/2010/main" val="240703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1080" userDrawn="1">
          <p15:clr>
            <a:srgbClr val="FBAE40"/>
          </p15:clr>
        </p15:guide>
        <p15:guide id="3" pos="3768">
          <p15:clr>
            <a:srgbClr val="FBAE40"/>
          </p15:clr>
        </p15:guide>
        <p15:guide id="4" pos="3912">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o Content with Bullet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7058F7-2C88-4342-894D-84A9247A4A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4400"/>
          </a:xfrm>
        </p:spPr>
        <p:txBody>
          <a:bodyPr rIns="0"/>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493445A8-6C4C-407D-A476-43E1859EE63A}"/>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3852E355-2FE0-498A-AC79-D6D9240DD78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62111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Content, Subtitle, and Bullet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1B90874-6B31-4ABF-B07F-241447E73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714500"/>
            <a:ext cx="5676900" cy="4495800"/>
          </a:xfrm>
        </p:spPr>
        <p:txBody>
          <a:bodyPr rIns="0"/>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714500"/>
            <a:ext cx="5676900" cy="4495800"/>
          </a:xfrm>
        </p:spPr>
        <p:txBody>
          <a:bodyPr/>
          <a:lstStyle>
            <a:lvl1pPr marL="228600" indent="-228600">
              <a:buFont typeface="Amazon Ember" panose="020B0603020204020204" pitchFamily="34" charset="0"/>
              <a:buChar char="•"/>
              <a:defRPr/>
            </a:lvl1pPr>
            <a:lvl2pPr marL="457200" indent="-228600">
              <a:buFont typeface="Wingdings" panose="05000000000000000000" pitchFamily="2" charset="2"/>
              <a:buChar char=""/>
              <a:defRPr/>
            </a:lvl2pPr>
            <a:lvl3pPr marL="685800" indent="-228600">
              <a:buFont typeface="Amazon Ember" panose="020B0603020204020204" pitchFamily="34" charset="0"/>
              <a:buChar char="–"/>
              <a:defRPr/>
            </a:lvl3pPr>
            <a:lvl4pPr marL="914400" indent="-228600">
              <a:buFont typeface="Amazon Ember" panose="020B0603020204020204" pitchFamily="34" charset="0"/>
              <a:buChar char="•"/>
              <a:defRPr/>
            </a:lvl4pPr>
            <a:lvl5pPr marL="914400" indent="-228600">
              <a:buFont typeface="Amazon Ember" panose="020B0603020204020204" pitchFamily="34" charset="0"/>
              <a:buChar char="•"/>
              <a:defRPr/>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6DF32B9E-48C9-4795-BEF7-8D91FA0F441A}"/>
              </a:ext>
            </a:extLst>
          </p:cNvPr>
          <p:cNvSpPr>
            <a:spLocks noGrp="1"/>
          </p:cNvSpPr>
          <p:nvPr>
            <p:ph type="body" sz="quarter" idx="10" hasCustomPrompt="1"/>
          </p:nvPr>
        </p:nvSpPr>
        <p:spPr>
          <a:xfrm>
            <a:off x="304800" y="990600"/>
            <a:ext cx="11582400" cy="273424"/>
          </a:xfrm>
        </p:spPr>
        <p:txBody>
          <a:bodyPr/>
          <a:lstStyle>
            <a:lvl1pPr marL="0" indent="0">
              <a:buNone/>
              <a:defRPr sz="1200" b="1" cap="all" spc="300" baseline="0">
                <a:solidFill>
                  <a:schemeClr val="accent6"/>
                </a:solidFill>
              </a:defRPr>
            </a:lvl1pPr>
            <a:lvl2pPr marL="365760" indent="0">
              <a:buNone/>
              <a:defRPr/>
            </a:lvl2pPr>
            <a:lvl3pPr marL="777240" indent="0">
              <a:buNone/>
              <a:defRPr/>
            </a:lvl3pPr>
            <a:lvl4pPr marL="1051560" indent="0">
              <a:buNone/>
              <a:defRPr/>
            </a:lvl4pPr>
            <a:lvl5pPr marL="1051560" indent="0">
              <a:buNone/>
              <a:defRPr/>
            </a:lvl5pPr>
          </a:lstStyle>
          <a:p>
            <a:pPr lvl="0"/>
            <a:r>
              <a:rPr lang="en-US" dirty="0"/>
              <a:t>Enter subtitle here</a:t>
            </a:r>
          </a:p>
        </p:txBody>
      </p:sp>
      <p:pic>
        <p:nvPicPr>
          <p:cNvPr id="12" name="Picture 11">
            <a:extLst>
              <a:ext uri="{FF2B5EF4-FFF2-40B4-BE49-F238E27FC236}">
                <a16:creationId xmlns:a16="http://schemas.microsoft.com/office/drawing/2014/main" id="{E73DADCF-F74C-4499-91B7-8279A88CF01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F63D8BFA-307F-49C8-A449-BD5F1FE434B0}"/>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42845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1080">
          <p15:clr>
            <a:srgbClr val="FBAE40"/>
          </p15:clr>
        </p15:guide>
        <p15:guide id="3" pos="3768">
          <p15:clr>
            <a:srgbClr val="FBAE40"/>
          </p15:clr>
        </p15:guide>
        <p15:guide id="4" pos="3912">
          <p15:clr>
            <a:srgbClr val="FBAE40"/>
          </p15:clr>
        </p15:guide>
        <p15:guide id="5" orient="horz" pos="624" userDrawn="1">
          <p15:clr>
            <a:srgbClr val="FBAE40"/>
          </p15:clr>
        </p15:guide>
        <p15:guide id="6" orient="horz" pos="936" userDrawn="1">
          <p15:clr>
            <a:srgbClr val="9FCC3B"/>
          </p15:clr>
        </p15:guide>
        <p15:guide id="7" orient="horz" pos="127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A7DE5C-A1F4-4999-9AA2-BF7DF057E2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350B9E-D75D-49F0-8F66-83B678BD4457}"/>
              </a:ext>
            </a:extLst>
          </p:cNvPr>
          <p:cNvSpPr>
            <a:spLocks noGrp="1"/>
          </p:cNvSpPr>
          <p:nvPr>
            <p:ph type="title" hasCustomPrompt="1"/>
          </p:nvPr>
        </p:nvSpPr>
        <p:spPr/>
        <p:txBody>
          <a:bodyPr/>
          <a:lstStyle>
            <a:lvl1pPr>
              <a:defRPr/>
            </a:lvl1pPr>
          </a:lstStyle>
          <a:p>
            <a:r>
              <a:rPr lang="en-US"/>
              <a:t>Code layout</a:t>
            </a:r>
            <a:endParaRPr lang="en-US" dirty="0"/>
          </a:p>
        </p:txBody>
      </p:sp>
      <p:sp>
        <p:nvSpPr>
          <p:cNvPr id="3" name="Content Placeholder 2">
            <a:extLst>
              <a:ext uri="{FF2B5EF4-FFF2-40B4-BE49-F238E27FC236}">
                <a16:creationId xmlns:a16="http://schemas.microsoft.com/office/drawing/2014/main" id="{A2E3D45F-4A66-40A2-9BCE-14FFD3435C0C}"/>
              </a:ext>
            </a:extLst>
          </p:cNvPr>
          <p:cNvSpPr>
            <a:spLocks noGrp="1"/>
          </p:cNvSpPr>
          <p:nvPr>
            <p:ph idx="1" hasCustomPrompt="1"/>
          </p:nvPr>
        </p:nvSpPr>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1355360F-40B3-426F-8505-717344324F9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7D7B210F-A27A-4F31-A1B9-5B9B997342E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40455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936">
          <p15:clr>
            <a:srgbClr val="FBAE40"/>
          </p15:clr>
        </p15:guide>
        <p15:guide id="4"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A0735A-F6CF-4B98-8532-D70ECE04B1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3" name="Subtitle 2">
            <a:extLst>
              <a:ext uri="{FF2B5EF4-FFF2-40B4-BE49-F238E27FC236}">
                <a16:creationId xmlns:a16="http://schemas.microsoft.com/office/drawing/2014/main" id="{A029E2E6-F74F-43F5-BD71-EB22E49D35A2}"/>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9" name="Text Placeholder 8">
            <a:extLst>
              <a:ext uri="{FF2B5EF4-FFF2-40B4-BE49-F238E27FC236}">
                <a16:creationId xmlns:a16="http://schemas.microsoft.com/office/drawing/2014/main" id="{F8547820-8998-4C95-B7C0-AB60769A36D8}"/>
              </a:ext>
            </a:extLst>
          </p:cNvPr>
          <p:cNvSpPr>
            <a:spLocks noGrp="1"/>
          </p:cNvSpPr>
          <p:nvPr>
            <p:ph type="body" sz="quarter" idx="10" hasCustomPrompt="1"/>
          </p:nvPr>
        </p:nvSpPr>
        <p:spPr>
          <a:xfrm>
            <a:off x="322916" y="4692845"/>
            <a:ext cx="9144000" cy="336356"/>
          </a:xfrm>
        </p:spPr>
        <p:txBody>
          <a:bodyPr/>
          <a:lstStyle>
            <a:lvl1pPr marL="0" indent="0">
              <a:buNone/>
              <a:defRPr sz="2000" b="0" cap="none" spc="0" baseline="0">
                <a:solidFill>
                  <a:schemeClr val="tx1"/>
                </a:solidFill>
              </a:defRPr>
            </a:lvl1pPr>
          </a:lstStyle>
          <a:p>
            <a:pPr lvl="0"/>
            <a:r>
              <a:rPr lang="en-US" dirty="0"/>
              <a:t>Speaker name (and pronouns)</a:t>
            </a:r>
          </a:p>
        </p:txBody>
      </p:sp>
      <p:sp>
        <p:nvSpPr>
          <p:cNvPr id="10" name="Text Placeholder 8">
            <a:extLst>
              <a:ext uri="{FF2B5EF4-FFF2-40B4-BE49-F238E27FC236}">
                <a16:creationId xmlns:a16="http://schemas.microsoft.com/office/drawing/2014/main" id="{E6D5B08A-F46B-4164-9F43-E3D021A61C00}"/>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9144000"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A3BF3270-8A43-4991-B514-44716452328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7" name="TextBox 3">
            <a:extLst>
              <a:ext uri="{FF2B5EF4-FFF2-40B4-BE49-F238E27FC236}">
                <a16:creationId xmlns:a16="http://schemas.microsoft.com/office/drawing/2014/main" id="{AF49227E-B0F8-44B6-A426-76A9E49885B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34897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32" userDrawn="1">
          <p15:clr>
            <a:srgbClr val="FBAE40"/>
          </p15:clr>
        </p15:guide>
        <p15:guide id="2" orient="horz" pos="912" userDrawn="1">
          <p15:clr>
            <a:srgbClr val="FBAE40"/>
          </p15:clr>
        </p15:guide>
        <p15:guide id="3" orient="horz" pos="1248" userDrawn="1">
          <p15:clr>
            <a:srgbClr val="FBAE40"/>
          </p15:clr>
        </p15:guide>
        <p15:guide id="4" orient="horz" pos="2952" userDrawn="1">
          <p15:clr>
            <a:srgbClr val="FBAE40"/>
          </p15:clr>
        </p15:guide>
        <p15:guide id="5" orient="horz" pos="31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Code - 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8B9209-4C7C-4ACC-8549-E6C417929B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704A9C1-868C-40A5-A0C0-020C00ADD7F4}"/>
              </a:ext>
            </a:extLst>
          </p:cNvPr>
          <p:cNvSpPr>
            <a:spLocks noGrp="1"/>
          </p:cNvSpPr>
          <p:nvPr>
            <p:ph type="title" hasCustomPrompt="1"/>
          </p:nvPr>
        </p:nvSpPr>
        <p:spPr>
          <a:xfrm>
            <a:off x="304800" y="244286"/>
            <a:ext cx="11582400" cy="723899"/>
          </a:xfrm>
        </p:spPr>
        <p:txBody>
          <a:bodyPr/>
          <a:lstStyle>
            <a:lvl1pPr>
              <a:defRPr/>
            </a:lvl1pPr>
          </a:lstStyle>
          <a:p>
            <a:r>
              <a:rPr lang="en-US" dirty="0"/>
              <a:t>Code layout, two-columns</a:t>
            </a:r>
          </a:p>
        </p:txBody>
      </p:sp>
      <p:sp>
        <p:nvSpPr>
          <p:cNvPr id="3" name="Content Placeholder 2">
            <a:extLst>
              <a:ext uri="{FF2B5EF4-FFF2-40B4-BE49-F238E27FC236}">
                <a16:creationId xmlns:a16="http://schemas.microsoft.com/office/drawing/2014/main" id="{DEF3345E-CC5C-431B-9993-ACFD6A36D1F4}"/>
              </a:ext>
            </a:extLst>
          </p:cNvPr>
          <p:cNvSpPr>
            <a:spLocks noGrp="1"/>
          </p:cNvSpPr>
          <p:nvPr>
            <p:ph sz="half" idx="1" hasCustomPrompt="1"/>
          </p:nvPr>
        </p:nvSpPr>
        <p:spPr>
          <a:xfrm>
            <a:off x="304800" y="1485900"/>
            <a:ext cx="5676900" cy="4727604"/>
          </a:xfrm>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BFCF883-37E7-4EB4-829B-4A702C072152}"/>
              </a:ext>
            </a:extLst>
          </p:cNvPr>
          <p:cNvSpPr>
            <a:spLocks noGrp="1"/>
          </p:cNvSpPr>
          <p:nvPr>
            <p:ph sz="half" idx="2" hasCustomPrompt="1"/>
          </p:nvPr>
        </p:nvSpPr>
        <p:spPr>
          <a:xfrm>
            <a:off x="6210300" y="1485900"/>
            <a:ext cx="5676900" cy="4724400"/>
          </a:xfrm>
        </p:spPr>
        <p:txBody>
          <a:bodyPr/>
          <a:lstStyle>
            <a:lvl1pPr marL="0" indent="0">
              <a:spcAft>
                <a:spcPts val="600"/>
              </a:spcAft>
              <a:buNone/>
              <a:defRPr sz="1800">
                <a:latin typeface="Lucida Console" panose="020B0609040504020204" pitchFamily="49" charset="0"/>
              </a:defRPr>
            </a:lvl1pPr>
            <a:lvl2pPr marL="402336" indent="0">
              <a:spcAft>
                <a:spcPts val="600"/>
              </a:spcAft>
              <a:buNone/>
              <a:defRPr sz="1800">
                <a:latin typeface="Lucida Console" panose="020B0609040504020204" pitchFamily="49" charset="0"/>
              </a:defRPr>
            </a:lvl2pPr>
            <a:lvl3pPr marL="667512" indent="0">
              <a:buNone/>
              <a:defRPr sz="1800">
                <a:latin typeface="Lucida Console" panose="020B0609040504020204" pitchFamily="49" charset="0"/>
              </a:defRPr>
            </a:lvl3pPr>
            <a:lvl4pPr marL="941832" indent="0">
              <a:buNone/>
              <a:defRPr sz="1800">
                <a:latin typeface="Lucida Console" panose="020B0609040504020204" pitchFamily="49" charset="0"/>
              </a:defRPr>
            </a:lvl4pPr>
            <a:lvl5pPr marL="1207008" indent="0">
              <a:buNone/>
              <a:defRPr sz="1800">
                <a:latin typeface="Lucida Console" panose="020B0609040504020204" pitchFamily="49" charset="0"/>
              </a:defRPr>
            </a:lvl5pPr>
          </a:lstStyle>
          <a:p>
            <a:pPr lvl="0"/>
            <a:r>
              <a:rPr lang="en-US" dirty="0"/>
              <a:t>Type or paste plain-text code here, or click icon to add imagen</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4698F0AA-C8FD-4CDA-A85E-7449EBCA2BE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CEA620B9-B916-48D3-BFA6-9926189BE5F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8434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orient="horz" pos="936">
          <p15:clr>
            <a:srgbClr val="FBAE40"/>
          </p15:clr>
        </p15:guide>
        <p15:guide id="3" pos="3768">
          <p15:clr>
            <a:srgbClr val="FBAE40"/>
          </p15:clr>
        </p15:guide>
        <p15:guide id="4" pos="3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1130072" y="1836512"/>
            <a:ext cx="8189913" cy="2216466"/>
          </a:xfrm>
        </p:spPr>
        <p:txBody>
          <a:bodyPr/>
          <a:lstStyle>
            <a:lvl1pPr marL="0" indent="0">
              <a:defRPr sz="4400"/>
            </a:lvl1pPr>
          </a:lstStyle>
          <a:p>
            <a:r>
              <a:rPr lang="en-US" dirty="0"/>
              <a:t>Enter quote here. Reposition quote mark graphics to frame the quote.</a:t>
            </a:r>
          </a:p>
        </p:txBody>
      </p:sp>
      <p:sp>
        <p:nvSpPr>
          <p:cNvPr id="7" name="Text Placeholder 6">
            <a:extLst>
              <a:ext uri="{FF2B5EF4-FFF2-40B4-BE49-F238E27FC236}">
                <a16:creationId xmlns:a16="http://schemas.microsoft.com/office/drawing/2014/main" id="{C70F1EBD-942F-4FAF-BCFF-79177E7C2D1E}"/>
              </a:ext>
            </a:extLst>
          </p:cNvPr>
          <p:cNvSpPr>
            <a:spLocks noGrp="1"/>
          </p:cNvSpPr>
          <p:nvPr>
            <p:ph type="body" sz="quarter" idx="10" hasCustomPrompt="1"/>
          </p:nvPr>
        </p:nvSpPr>
        <p:spPr>
          <a:xfrm>
            <a:off x="1130300" y="4633914"/>
            <a:ext cx="8189686" cy="384174"/>
          </a:xfrm>
        </p:spPr>
        <p:txBody>
          <a:bodyPr/>
          <a:lstStyle>
            <a:lvl1pPr marL="0" indent="0">
              <a:buNone/>
              <a:defRPr sz="2400" b="1"/>
            </a:lvl1pPr>
            <a:lvl2pPr marL="365760" indent="0">
              <a:buNone/>
              <a:defRPr/>
            </a:lvl2pPr>
            <a:lvl3pPr marL="777240" indent="0">
              <a:buNone/>
              <a:defRPr/>
            </a:lvl3pPr>
            <a:lvl4pPr marL="1051560" indent="0">
              <a:buNone/>
              <a:defRPr/>
            </a:lvl4pPr>
            <a:lvl5pPr marL="1051560" indent="0">
              <a:buNone/>
              <a:defRPr/>
            </a:lvl5pPr>
          </a:lstStyle>
          <a:p>
            <a:pPr lvl="0"/>
            <a:r>
              <a:rPr lang="en-US" dirty="0"/>
              <a:t>Enter quoted person’s name</a:t>
            </a:r>
          </a:p>
        </p:txBody>
      </p:sp>
      <p:sp>
        <p:nvSpPr>
          <p:cNvPr id="9" name="Text Placeholder 8">
            <a:extLst>
              <a:ext uri="{FF2B5EF4-FFF2-40B4-BE49-F238E27FC236}">
                <a16:creationId xmlns:a16="http://schemas.microsoft.com/office/drawing/2014/main" id="{4920B2A1-4B1F-4B1C-B630-D027C37214BB}"/>
              </a:ext>
            </a:extLst>
          </p:cNvPr>
          <p:cNvSpPr>
            <a:spLocks noGrp="1"/>
          </p:cNvSpPr>
          <p:nvPr>
            <p:ph type="body" sz="quarter" idx="11" hasCustomPrompt="1"/>
          </p:nvPr>
        </p:nvSpPr>
        <p:spPr>
          <a:xfrm>
            <a:off x="1130300" y="5018088"/>
            <a:ext cx="8189913" cy="411480"/>
          </a:xfrm>
        </p:spPr>
        <p:txBody>
          <a:bodyPr/>
          <a:lstStyle>
            <a:lvl1pPr marL="0" indent="0">
              <a:buNone/>
              <a:defRPr sz="2000"/>
            </a:lvl1pPr>
            <a:lvl2pPr marL="365760" indent="0">
              <a:buNone/>
              <a:defRPr/>
            </a:lvl2pPr>
            <a:lvl3pPr marL="777240" indent="0">
              <a:buNone/>
              <a:defRPr/>
            </a:lvl3pPr>
            <a:lvl4pPr marL="1051560" indent="0">
              <a:buNone/>
              <a:defRPr/>
            </a:lvl4pPr>
            <a:lvl5pPr marL="1051560" indent="0">
              <a:buNone/>
              <a:defRPr/>
            </a:lvl5pPr>
          </a:lstStyle>
          <a:p>
            <a:pPr lvl="0"/>
            <a:r>
              <a:rPr lang="en-US" dirty="0"/>
              <a:t>Enter quoted person’s affiliation</a:t>
            </a:r>
          </a:p>
        </p:txBody>
      </p:sp>
      <p:sp>
        <p:nvSpPr>
          <p:cNvPr id="16" name="Text Placeholder 15">
            <a:extLst>
              <a:ext uri="{FF2B5EF4-FFF2-40B4-BE49-F238E27FC236}">
                <a16:creationId xmlns:a16="http://schemas.microsoft.com/office/drawing/2014/main" id="{8DBBE757-6C17-4E4F-8133-7D83169ED730}"/>
              </a:ext>
            </a:extLst>
          </p:cNvPr>
          <p:cNvSpPr>
            <a:spLocks noGrp="1"/>
          </p:cNvSpPr>
          <p:nvPr>
            <p:ph type="body" sz="quarter" idx="12" hasCustomPrompt="1"/>
          </p:nvPr>
        </p:nvSpPr>
        <p:spPr>
          <a:xfrm>
            <a:off x="787400" y="1979476"/>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7" name="Text Placeholder 15">
            <a:extLst>
              <a:ext uri="{FF2B5EF4-FFF2-40B4-BE49-F238E27FC236}">
                <a16:creationId xmlns:a16="http://schemas.microsoft.com/office/drawing/2014/main" id="{F951D964-7D47-4C3D-8642-76CD15853884}"/>
              </a:ext>
            </a:extLst>
          </p:cNvPr>
          <p:cNvSpPr>
            <a:spLocks noGrp="1"/>
          </p:cNvSpPr>
          <p:nvPr>
            <p:ph type="body" sz="quarter" idx="13" hasCustomPrompt="1"/>
          </p:nvPr>
        </p:nvSpPr>
        <p:spPr>
          <a:xfrm>
            <a:off x="3814028" y="3217726"/>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8567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880" userDrawn="1">
          <p15:clr>
            <a:srgbClr val="FBAE40"/>
          </p15:clr>
        </p15:guide>
        <p15:guide id="2" pos="696"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304800" y="2707822"/>
            <a:ext cx="8723086" cy="1442356"/>
          </a:xfrm>
        </p:spPr>
        <p:txBody>
          <a:bodyPr/>
          <a:lstStyle>
            <a:lvl1pPr marL="0" indent="0">
              <a:defRPr sz="48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35765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688" userDrawn="1">
          <p15:clr>
            <a:srgbClr val="FBAE40"/>
          </p15:clr>
        </p15:guide>
        <p15:guide id="3" orient="horz" pos="21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4854-5BE6-4EAD-8CDA-183F4E411B23}"/>
              </a:ext>
            </a:extLst>
          </p:cNvPr>
          <p:cNvSpPr>
            <a:spLocks noGrp="1"/>
          </p:cNvSpPr>
          <p:nvPr>
            <p:ph type="title" hasCustomPrompt="1"/>
          </p:nvPr>
        </p:nvSpPr>
        <p:spPr>
          <a:xfrm>
            <a:off x="304800" y="2707822"/>
            <a:ext cx="8812306" cy="1442356"/>
          </a:xfrm>
        </p:spPr>
        <p:txBody>
          <a:bodyPr/>
          <a:lstStyle>
            <a:lvl1pPr marL="0" indent="0">
              <a:defRPr sz="4800"/>
            </a:lvl1pPr>
          </a:lstStyle>
          <a:p>
            <a:r>
              <a:rPr lang="en-US" dirty="0"/>
              <a:t>Video or demo divider – </a:t>
            </a:r>
            <a:br>
              <a:rPr lang="en-US" dirty="0"/>
            </a:br>
            <a:r>
              <a:rPr lang="en-US" dirty="0"/>
              <a:t>Type “Video” or “Demo” here</a:t>
            </a:r>
          </a:p>
        </p:txBody>
      </p:sp>
    </p:spTree>
    <p:extLst>
      <p:ext uri="{BB962C8B-B14F-4D97-AF65-F5344CB8AC3E}">
        <p14:creationId xmlns:p14="http://schemas.microsoft.com/office/powerpoint/2010/main" val="143617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5688">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Vide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0BCB97-0B9F-404F-AD5E-3C35970F8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24BB021-3658-44C0-8456-1D5BD4885CC3}"/>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5" name="Media Placeholder 4">
            <a:extLst>
              <a:ext uri="{FF2B5EF4-FFF2-40B4-BE49-F238E27FC236}">
                <a16:creationId xmlns:a16="http://schemas.microsoft.com/office/drawing/2014/main" id="{D05987F8-DCC2-489A-82C8-7C3C54DC65CF}"/>
              </a:ext>
            </a:extLst>
          </p:cNvPr>
          <p:cNvSpPr>
            <a:spLocks noGrp="1"/>
          </p:cNvSpPr>
          <p:nvPr>
            <p:ph type="media" sz="quarter" idx="10" hasCustomPrompt="1"/>
          </p:nvPr>
        </p:nvSpPr>
        <p:spPr bwMode="ltGray">
          <a:xfrm>
            <a:off x="0" y="0"/>
            <a:ext cx="12192000" cy="6858000"/>
          </a:xfrm>
        </p:spPr>
        <p:txBody>
          <a:bodyPr lIns="914400" anchor="ctr" anchorCtr="0"/>
          <a:lstStyle>
            <a:lvl1pPr marL="0" indent="0" algn="l">
              <a:buNone/>
              <a:defRPr/>
            </a:lvl1pPr>
          </a:lstStyle>
          <a:p>
            <a:r>
              <a:rPr lang="en-US"/>
              <a:t>Click icon to add video</a:t>
            </a:r>
          </a:p>
        </p:txBody>
      </p:sp>
    </p:spTree>
    <p:extLst>
      <p:ext uri="{BB962C8B-B14F-4D97-AF65-F5344CB8AC3E}">
        <p14:creationId xmlns:p14="http://schemas.microsoft.com/office/powerpoint/2010/main" val="269311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8111-3D53-4AAE-B443-34FB8837663C}"/>
              </a:ext>
            </a:extLst>
          </p:cNvPr>
          <p:cNvSpPr>
            <a:spLocks noGrp="1"/>
          </p:cNvSpPr>
          <p:nvPr>
            <p:ph type="title" hasCustomPrompt="1"/>
          </p:nvPr>
        </p:nvSpPr>
        <p:spPr>
          <a:xfrm>
            <a:off x="304800" y="244286"/>
            <a:ext cx="11582400" cy="723899"/>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E774D394-B1EA-4880-8726-300D5746D58D}"/>
              </a:ext>
            </a:extLst>
          </p:cNvPr>
          <p:cNvSpPr>
            <a:spLocks noGrp="1"/>
          </p:cNvSpPr>
          <p:nvPr>
            <p:ph type="body" idx="1" hasCustomPrompt="1"/>
          </p:nvPr>
        </p:nvSpPr>
        <p:spPr>
          <a:xfrm>
            <a:off x="304800" y="1485900"/>
            <a:ext cx="5676898" cy="823912"/>
          </a:xfrm>
        </p:spPr>
        <p:txBody>
          <a:bodyPr anchor="ctr" anchorCtr="0"/>
          <a:lstStyle>
            <a:lvl1pPr marL="0" indent="0">
              <a:spcAft>
                <a:spcPts val="0"/>
              </a:spcAft>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C1C2DA0A-F89A-436D-9F74-82C6F76E26CA}"/>
              </a:ext>
            </a:extLst>
          </p:cNvPr>
          <p:cNvSpPr>
            <a:spLocks noGrp="1"/>
          </p:cNvSpPr>
          <p:nvPr>
            <p:ph sz="half" idx="2" hasCustomPrompt="1"/>
          </p:nvPr>
        </p:nvSpPr>
        <p:spPr>
          <a:xfrm>
            <a:off x="304800" y="2309812"/>
            <a:ext cx="5676898" cy="3900488"/>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5FFBB33-625F-4A20-B7B5-DA1F2DB99E33}"/>
              </a:ext>
            </a:extLst>
          </p:cNvPr>
          <p:cNvSpPr>
            <a:spLocks noGrp="1"/>
          </p:cNvSpPr>
          <p:nvPr>
            <p:ph type="body" sz="quarter" idx="3" hasCustomPrompt="1"/>
          </p:nvPr>
        </p:nvSpPr>
        <p:spPr>
          <a:xfrm>
            <a:off x="6210302" y="1485900"/>
            <a:ext cx="5676898" cy="823912"/>
          </a:xfrm>
        </p:spPr>
        <p:txBody>
          <a:bodyPr anchor="ctr" anchorCtr="0"/>
          <a:lstStyle>
            <a:lvl1pPr marL="0" indent="0">
              <a:spcAft>
                <a:spcPts val="0"/>
              </a:spcAft>
              <a:buNone/>
              <a:defRPr sz="2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B6FA12F9-F160-46D4-A1D3-5AF9789C1678}"/>
              </a:ext>
            </a:extLst>
          </p:cNvPr>
          <p:cNvSpPr>
            <a:spLocks noGrp="1"/>
          </p:cNvSpPr>
          <p:nvPr>
            <p:ph sz="quarter" idx="4" hasCustomPrompt="1"/>
          </p:nvPr>
        </p:nvSpPr>
        <p:spPr>
          <a:xfrm>
            <a:off x="6210302" y="2309812"/>
            <a:ext cx="5676898" cy="3900488"/>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Add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64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orient="horz" pos="936" userDrawn="1">
          <p15:clr>
            <a:srgbClr val="FBAE40"/>
          </p15:clr>
        </p15:guide>
        <p15:guide id="3" pos="3768" userDrawn="1">
          <p15:clr>
            <a:srgbClr val="FBAE40"/>
          </p15:clr>
        </p15:guide>
        <p15:guide id="4" pos="391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FB8D-98F0-48FE-A1C5-12C632C73651}"/>
              </a:ext>
            </a:extLst>
          </p:cNvPr>
          <p:cNvSpPr>
            <a:spLocks noGrp="1"/>
          </p:cNvSpPr>
          <p:nvPr>
            <p:ph type="title" hasCustomPrompt="1"/>
          </p:nvPr>
        </p:nvSpPr>
        <p:spPr>
          <a:xfrm>
            <a:off x="304800" y="244286"/>
            <a:ext cx="4122737" cy="1600200"/>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71ADECCC-4F4B-4466-A308-B9FC52749EF6}"/>
              </a:ext>
            </a:extLst>
          </p:cNvPr>
          <p:cNvSpPr>
            <a:spLocks noGrp="1"/>
          </p:cNvSpPr>
          <p:nvPr>
            <p:ph idx="1" hasCustomPrompt="1"/>
          </p:nvPr>
        </p:nvSpPr>
        <p:spPr>
          <a:xfrm>
            <a:off x="5043488" y="244286"/>
            <a:ext cx="6843712" cy="5966014"/>
          </a:xfrm>
        </p:spPr>
        <p:txBody>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text or click media icon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A6CE5B-5A0F-4B5D-BA65-FDC308963221}"/>
              </a:ext>
            </a:extLst>
          </p:cNvPr>
          <p:cNvSpPr>
            <a:spLocks noGrp="1"/>
          </p:cNvSpPr>
          <p:nvPr>
            <p:ph type="body" sz="half" idx="2" hasCustomPrompt="1"/>
          </p:nvPr>
        </p:nvSpPr>
        <p:spPr>
          <a:xfrm>
            <a:off x="304800" y="2171700"/>
            <a:ext cx="4122737"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 here</a:t>
            </a:r>
          </a:p>
        </p:txBody>
      </p:sp>
    </p:spTree>
    <p:extLst>
      <p:ext uri="{BB962C8B-B14F-4D97-AF65-F5344CB8AC3E}">
        <p14:creationId xmlns:p14="http://schemas.microsoft.com/office/powerpoint/2010/main" val="70859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168" userDrawn="1">
          <p15:clr>
            <a:srgbClr val="FBAE40"/>
          </p15:clr>
        </p15:guide>
        <p15:guide id="2" pos="280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765E-FC87-42C0-B504-47031B18A0F6}"/>
              </a:ext>
            </a:extLst>
          </p:cNvPr>
          <p:cNvSpPr>
            <a:spLocks noGrp="1"/>
          </p:cNvSpPr>
          <p:nvPr>
            <p:ph type="title" hasCustomPrompt="1"/>
          </p:nvPr>
        </p:nvSpPr>
        <p:spPr>
          <a:xfrm>
            <a:off x="304801" y="244286"/>
            <a:ext cx="4122737" cy="1600200"/>
          </a:xfrm>
        </p:spPr>
        <p:txBody>
          <a:bodyPr anchor="t" anchorCtr="0"/>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D699D3AD-86A7-42A8-B5A7-E3660AEE7E06}"/>
              </a:ext>
            </a:extLst>
          </p:cNvPr>
          <p:cNvSpPr>
            <a:spLocks noGrp="1"/>
          </p:cNvSpPr>
          <p:nvPr>
            <p:ph type="pic" idx="1" hasCustomPrompt="1"/>
          </p:nvPr>
        </p:nvSpPr>
        <p:spPr>
          <a:xfrm>
            <a:off x="5043488" y="244286"/>
            <a:ext cx="6843711" cy="5966014"/>
          </a:xfrm>
        </p:spPr>
        <p:txBody>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a picture</a:t>
            </a:r>
          </a:p>
        </p:txBody>
      </p:sp>
      <p:sp>
        <p:nvSpPr>
          <p:cNvPr id="4" name="Text Placeholder 3">
            <a:extLst>
              <a:ext uri="{FF2B5EF4-FFF2-40B4-BE49-F238E27FC236}">
                <a16:creationId xmlns:a16="http://schemas.microsoft.com/office/drawing/2014/main" id="{29DD2432-3600-49FC-80E6-814EF0E37763}"/>
              </a:ext>
            </a:extLst>
          </p:cNvPr>
          <p:cNvSpPr>
            <a:spLocks noGrp="1"/>
          </p:cNvSpPr>
          <p:nvPr>
            <p:ph type="body" sz="half" idx="2" hasCustomPrompt="1"/>
          </p:nvPr>
        </p:nvSpPr>
        <p:spPr>
          <a:xfrm>
            <a:off x="304801" y="2171700"/>
            <a:ext cx="4122737"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 here</a:t>
            </a:r>
          </a:p>
        </p:txBody>
      </p:sp>
    </p:spTree>
    <p:extLst>
      <p:ext uri="{BB962C8B-B14F-4D97-AF65-F5344CB8AC3E}">
        <p14:creationId xmlns:p14="http://schemas.microsoft.com/office/powerpoint/2010/main" val="329777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pos="3168" userDrawn="1">
          <p15:clr>
            <a:srgbClr val="FBAE40"/>
          </p15:clr>
        </p15:guide>
        <p15:guide id="2" pos="2808"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8E3B5A-9EF6-4AEB-9717-7818F41E49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650930"/>
            <a:ext cx="12863120" cy="7235505"/>
          </a:xfrm>
          <a:prstGeom prst="rect">
            <a:avLst/>
          </a:prstGeom>
        </p:spPr>
      </p:pic>
      <p:sp>
        <p:nvSpPr>
          <p:cNvPr id="20" name="TextBox 19">
            <a:extLst>
              <a:ext uri="{FF2B5EF4-FFF2-40B4-BE49-F238E27FC236}">
                <a16:creationId xmlns:a16="http://schemas.microsoft.com/office/drawing/2014/main" id="{6B4A83A5-0632-4E56-8638-1E96DDA8B2B2}"/>
              </a:ext>
            </a:extLst>
          </p:cNvPr>
          <p:cNvSpPr txBox="1"/>
          <p:nvPr userDrawn="1"/>
        </p:nvSpPr>
        <p:spPr bwMode="white">
          <a:xfrm>
            <a:off x="133351" y="21321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6600" b="0" i="0" spc="-30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rPr>
              <a:t>Thank you!</a:t>
            </a:r>
          </a:p>
        </p:txBody>
      </p:sp>
      <p:sp>
        <p:nvSpPr>
          <p:cNvPr id="13" name="Text Placeholder 12">
            <a:extLst>
              <a:ext uri="{FF2B5EF4-FFF2-40B4-BE49-F238E27FC236}">
                <a16:creationId xmlns:a16="http://schemas.microsoft.com/office/drawing/2014/main" id="{560235B1-A52F-459D-8F38-868C28930387}"/>
              </a:ext>
            </a:extLst>
          </p:cNvPr>
          <p:cNvSpPr>
            <a:spLocks noGrp="1"/>
          </p:cNvSpPr>
          <p:nvPr>
            <p:ph type="body" sz="quarter" idx="10" hasCustomPrompt="1"/>
          </p:nvPr>
        </p:nvSpPr>
        <p:spPr>
          <a:xfrm>
            <a:off x="304800" y="3429000"/>
            <a:ext cx="3429000" cy="482600"/>
          </a:xfrm>
        </p:spPr>
        <p:txBody>
          <a:bodyPr anchor="b" anchorCtr="0"/>
          <a:lstStyle>
            <a:lvl1pPr marL="0" indent="0">
              <a:buNone/>
              <a:defRPr sz="36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name</a:t>
            </a:r>
          </a:p>
        </p:txBody>
      </p:sp>
      <p:sp>
        <p:nvSpPr>
          <p:cNvPr id="14" name="Text Placeholder 12">
            <a:extLst>
              <a:ext uri="{FF2B5EF4-FFF2-40B4-BE49-F238E27FC236}">
                <a16:creationId xmlns:a16="http://schemas.microsoft.com/office/drawing/2014/main" id="{2ACA6411-1D29-499A-BBEF-4F71BB70AA86}"/>
              </a:ext>
            </a:extLst>
          </p:cNvPr>
          <p:cNvSpPr>
            <a:spLocks noGrp="1"/>
          </p:cNvSpPr>
          <p:nvPr>
            <p:ph type="body" sz="quarter" idx="11" hasCustomPrompt="1"/>
          </p:nvPr>
        </p:nvSpPr>
        <p:spPr>
          <a:xfrm>
            <a:off x="304800" y="3924300"/>
            <a:ext cx="3429000" cy="1778000"/>
          </a:xfrm>
        </p:spPr>
        <p:txBody>
          <a:bodyPr tIns="91440" anchor="t" anchorCtr="0"/>
          <a:lstStyle>
            <a:lvl1pPr marL="0" indent="0">
              <a:spcAft>
                <a:spcPts val="300"/>
              </a:spcAft>
              <a:buNone/>
              <a:defRPr sz="1800"/>
            </a:lvl1pPr>
            <a:lvl2pPr marL="365760" indent="0">
              <a:buNone/>
              <a:defRPr/>
            </a:lvl2pPr>
            <a:lvl3pPr marL="777240" indent="0">
              <a:buNone/>
              <a:defRPr/>
            </a:lvl3pPr>
            <a:lvl4pPr marL="1051560" indent="0">
              <a:buNone/>
              <a:defRPr/>
            </a:lvl4pPr>
            <a:lvl5pPr marL="1051560" indent="0">
              <a:buNone/>
              <a:defRPr/>
            </a:lvl5pPr>
          </a:lstStyle>
          <a:p>
            <a:pPr lvl="0"/>
            <a:r>
              <a:rPr lang="en-US" dirty="0"/>
              <a:t>Speaker contact info (such as LinkedIn or Twitter)</a:t>
            </a:r>
          </a:p>
        </p:txBody>
      </p:sp>
      <p:pic>
        <p:nvPicPr>
          <p:cNvPr id="23" name="Picture 22">
            <a:extLst>
              <a:ext uri="{FF2B5EF4-FFF2-40B4-BE49-F238E27FC236}">
                <a16:creationId xmlns:a16="http://schemas.microsoft.com/office/drawing/2014/main" id="{4F87E276-ED10-49A8-BB0E-E8C47A9E6A7C}"/>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4" name="TextBox 3">
            <a:extLst>
              <a:ext uri="{FF2B5EF4-FFF2-40B4-BE49-F238E27FC236}">
                <a16:creationId xmlns:a16="http://schemas.microsoft.com/office/drawing/2014/main" id="{8212EB6D-11FB-4BF9-A82D-70CCAB80597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
        <p:nvSpPr>
          <p:cNvPr id="12" name="TextBox 11">
            <a:extLst>
              <a:ext uri="{FF2B5EF4-FFF2-40B4-BE49-F238E27FC236}">
                <a16:creationId xmlns:a16="http://schemas.microsoft.com/office/drawing/2014/main" id="{DD9EA2AA-1B37-42C4-AB60-49FF9E621554}"/>
              </a:ext>
            </a:extLst>
          </p:cNvPr>
          <p:cNvSpPr txBox="1"/>
          <p:nvPr userDrawn="1"/>
        </p:nvSpPr>
        <p:spPr>
          <a:xfrm>
            <a:off x="6096000" y="3924300"/>
            <a:ext cx="5435600" cy="1514261"/>
          </a:xfrm>
          <a:prstGeom prst="rect">
            <a:avLst/>
          </a:prstGeom>
          <a:noFill/>
        </p:spPr>
        <p:txBody>
          <a:bodyPr wrap="square" lIns="182880" tIns="146304" rIns="182880" bIns="146304" rtlCol="0">
            <a:spAutoFit/>
          </a:bodyPr>
          <a:lstStyle/>
          <a:p>
            <a:pPr algn="ctr">
              <a:lnSpc>
                <a:spcPct val="90000"/>
              </a:lnSpc>
              <a:spcAft>
                <a:spcPts val="1800"/>
              </a:spcAft>
            </a:pPr>
            <a:r>
              <a:rPr lang="en-US" sz="44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Please complete the session survey</a:t>
            </a:r>
          </a:p>
        </p:txBody>
      </p:sp>
      <p:sp>
        <p:nvSpPr>
          <p:cNvPr id="21" name="Oval 20">
            <a:extLst>
              <a:ext uri="{FF2B5EF4-FFF2-40B4-BE49-F238E27FC236}">
                <a16:creationId xmlns:a16="http://schemas.microsoft.com/office/drawing/2014/main" id="{2370C1AD-E3E1-4FBA-8126-31B69C60BCDA}"/>
              </a:ext>
            </a:extLst>
          </p:cNvPr>
          <p:cNvSpPr/>
          <p:nvPr userDrawn="1"/>
        </p:nvSpPr>
        <p:spPr bwMode="auto">
          <a:xfrm>
            <a:off x="8017510" y="1875566"/>
            <a:ext cx="1592580" cy="1592580"/>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92975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orient="horz" pos="249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urve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9EDB0-AE4A-47D2-8D12-00020A37A1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5227BD8-41CF-46B5-BFD3-939CE751F075}"/>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CB7CC901-FE78-44C4-8D33-81E8C83EDDE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36210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4AD4E2-F945-46B7-88D9-2DA65AC847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4323443"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4972050" y="4686300"/>
            <a:ext cx="4486275" cy="341692"/>
          </a:xfrm>
        </p:spPr>
        <p:txBody>
          <a:bodyPr/>
          <a:lstStyle>
            <a:lvl1pPr marL="0" indent="0">
              <a:buNone/>
              <a:defRPr sz="20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Speaker name (and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4972050" y="5029201"/>
            <a:ext cx="4486275"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a:t>
            </a:r>
            <a:br>
              <a:rPr lang="en-US" dirty="0"/>
            </a:br>
            <a:r>
              <a:rPr lang="en-US" dirty="0"/>
              <a:t>Company</a:t>
            </a:r>
          </a:p>
        </p:txBody>
      </p:sp>
      <p:sp>
        <p:nvSpPr>
          <p:cNvPr id="17" name="Subtitle 2">
            <a:extLst>
              <a:ext uri="{FF2B5EF4-FFF2-40B4-BE49-F238E27FC236}">
                <a16:creationId xmlns:a16="http://schemas.microsoft.com/office/drawing/2014/main" id="{03D9F0E9-E682-4A87-9A37-0795A8658CE6}"/>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14" name="Text Placeholder 8">
            <a:extLst>
              <a:ext uri="{FF2B5EF4-FFF2-40B4-BE49-F238E27FC236}">
                <a16:creationId xmlns:a16="http://schemas.microsoft.com/office/drawing/2014/main" id="{B9118A0E-BB7D-404E-BC79-A09103EA2FEB}"/>
              </a:ext>
            </a:extLst>
          </p:cNvPr>
          <p:cNvSpPr>
            <a:spLocks noGrp="1"/>
          </p:cNvSpPr>
          <p:nvPr>
            <p:ph type="body" sz="quarter" idx="10" hasCustomPrompt="1"/>
          </p:nvPr>
        </p:nvSpPr>
        <p:spPr>
          <a:xfrm>
            <a:off x="322916" y="4692845"/>
            <a:ext cx="4323443" cy="336356"/>
          </a:xfrm>
        </p:spPr>
        <p:txBody>
          <a:bodyPr/>
          <a:lstStyle>
            <a:lvl1pPr marL="0" indent="0">
              <a:buNone/>
              <a:defRPr sz="2000" b="0" cap="none" spc="0" baseline="0">
                <a:solidFill>
                  <a:schemeClr val="tx1"/>
                </a:solidFill>
              </a:defRPr>
            </a:lvl1pPr>
          </a:lstStyle>
          <a:p>
            <a:pPr lvl="0"/>
            <a:r>
              <a:rPr lang="en-US" dirty="0"/>
              <a:t>Speaker name (and pronouns)</a:t>
            </a:r>
          </a:p>
        </p:txBody>
      </p:sp>
      <p:sp>
        <p:nvSpPr>
          <p:cNvPr id="19" name="Text Placeholder 8">
            <a:extLst>
              <a:ext uri="{FF2B5EF4-FFF2-40B4-BE49-F238E27FC236}">
                <a16:creationId xmlns:a16="http://schemas.microsoft.com/office/drawing/2014/main" id="{52A61DBB-E00A-4DCB-AA27-45DE15DC8389}"/>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pic>
        <p:nvPicPr>
          <p:cNvPr id="16" name="Picture 15">
            <a:extLst>
              <a:ext uri="{FF2B5EF4-FFF2-40B4-BE49-F238E27FC236}">
                <a16:creationId xmlns:a16="http://schemas.microsoft.com/office/drawing/2014/main" id="{EC0235AC-6AFA-47B0-ABD0-51C2764B7953}"/>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8" name="TextBox 3">
            <a:extLst>
              <a:ext uri="{FF2B5EF4-FFF2-40B4-BE49-F238E27FC236}">
                <a16:creationId xmlns:a16="http://schemas.microsoft.com/office/drawing/2014/main" id="{55D8A83D-8AA8-48F6-AE22-23BB758B2D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290686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userDrawn="1">
          <p15:clr>
            <a:srgbClr val="FBAE40"/>
          </p15:clr>
        </p15:guide>
        <p15:guide id="4" orient="horz" pos="2952">
          <p15:clr>
            <a:srgbClr val="FBAE40"/>
          </p15:clr>
        </p15:guide>
        <p15:guide id="5" orient="horz" pos="316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6140CA-3E32-44B2-98CD-BB8777DB5E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5AB970E9-076E-44D5-8AF2-12477741671C}"/>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a:latin typeface="+mj-lt"/>
              </a:rPr>
              <a:t>Do not use layouts after this slide.</a:t>
            </a:r>
            <a:br>
              <a:rPr lang="en-US" sz="6600">
                <a:latin typeface="+mj-lt"/>
              </a:rPr>
            </a:br>
            <a:r>
              <a:rPr lang="en-US" sz="2400">
                <a:latin typeface="+mj-lt"/>
              </a:rPr>
              <a:t>They are not part of the official template.</a:t>
            </a:r>
            <a:endParaRPr lang="en-US" sz="6600">
              <a:latin typeface="+mj-lt"/>
            </a:endParaRPr>
          </a:p>
        </p:txBody>
      </p:sp>
      <p:pic>
        <p:nvPicPr>
          <p:cNvPr id="9" name="Graphic 8" descr="Stop sign">
            <a:extLst>
              <a:ext uri="{FF2B5EF4-FFF2-40B4-BE49-F238E27FC236}">
                <a16:creationId xmlns:a16="http://schemas.microsoft.com/office/drawing/2014/main" id="{A0284AC2-B903-4DEE-8D76-E2D6AC5A4D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42866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4FF4FF4-E05F-4CB2-B3ED-A92CB8845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2145E96-6390-4B32-98EC-4FC0B3DE521E}"/>
              </a:ext>
            </a:extLst>
          </p:cNvPr>
          <p:cNvSpPr>
            <a:spLocks noGrp="1"/>
          </p:cNvSpPr>
          <p:nvPr>
            <p:ph type="ctrTitle" hasCustomPrompt="1"/>
          </p:nvPr>
        </p:nvSpPr>
        <p:spPr>
          <a:xfrm>
            <a:off x="322916" y="2400300"/>
            <a:ext cx="9144000" cy="1865508"/>
          </a:xfrm>
        </p:spPr>
        <p:txBody>
          <a:bodyPr rIns="0" anchor="t"/>
          <a:lstStyle>
            <a:lvl1pPr algn="l">
              <a:defRPr sz="4400" baseline="0"/>
            </a:lvl1pPr>
          </a:lstStyle>
          <a:p>
            <a:r>
              <a:rPr lang="en-US" dirty="0"/>
              <a:t>Enter session title</a:t>
            </a:r>
          </a:p>
        </p:txBody>
      </p:sp>
      <p:sp>
        <p:nvSpPr>
          <p:cNvPr id="15" name="Text Placeholder 14">
            <a:extLst>
              <a:ext uri="{FF2B5EF4-FFF2-40B4-BE49-F238E27FC236}">
                <a16:creationId xmlns:a16="http://schemas.microsoft.com/office/drawing/2014/main" id="{A895110F-1301-4F35-88E1-CA30832C9BEC}"/>
              </a:ext>
            </a:extLst>
          </p:cNvPr>
          <p:cNvSpPr>
            <a:spLocks noGrp="1"/>
          </p:cNvSpPr>
          <p:nvPr>
            <p:ph type="body" sz="quarter" idx="12" hasCustomPrompt="1"/>
          </p:nvPr>
        </p:nvSpPr>
        <p:spPr>
          <a:xfrm>
            <a:off x="322916" y="5029200"/>
            <a:ext cx="3403601" cy="801688"/>
          </a:xfrm>
        </p:spPr>
        <p:txBody>
          <a:bodyPr/>
          <a:lstStyle>
            <a:lvl1pPr marL="0" indent="0">
              <a:spcAft>
                <a:spcPts val="300"/>
              </a:spcAft>
              <a:buNone/>
              <a:defRPr sz="1600"/>
            </a:lvl1pPr>
            <a:lvl2pPr marL="365760" indent="0">
              <a:buNone/>
              <a:defRPr sz="2400"/>
            </a:lvl2pPr>
            <a:lvl3pPr marL="777240" indent="0">
              <a:buNone/>
              <a:defRPr sz="2400"/>
            </a:lvl3pPr>
            <a:lvl4pPr marL="1051560" indent="0">
              <a:buNone/>
              <a:defRPr sz="2400"/>
            </a:lvl4pPr>
            <a:lvl5pPr marL="1051560" indent="0">
              <a:buNone/>
              <a:defRPr sz="2400"/>
            </a:lvl5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41028208-8E6A-4F48-AB75-B1723B3DEE61}"/>
              </a:ext>
            </a:extLst>
          </p:cNvPr>
          <p:cNvSpPr>
            <a:spLocks noGrp="1"/>
          </p:cNvSpPr>
          <p:nvPr>
            <p:ph type="body" sz="quarter" idx="13" hasCustomPrompt="1"/>
          </p:nvPr>
        </p:nvSpPr>
        <p:spPr>
          <a:xfrm>
            <a:off x="4074541" y="4686300"/>
            <a:ext cx="3401568" cy="342900"/>
          </a:xfrm>
        </p:spPr>
        <p:txBody>
          <a:bodyPr/>
          <a:lstStyle>
            <a:lvl1pPr marL="0" indent="0">
              <a:buNone/>
              <a:defRPr sz="20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Speaker name (pronouns)</a:t>
            </a:r>
          </a:p>
        </p:txBody>
      </p:sp>
      <p:sp>
        <p:nvSpPr>
          <p:cNvPr id="8" name="Text Placeholder 7">
            <a:extLst>
              <a:ext uri="{FF2B5EF4-FFF2-40B4-BE49-F238E27FC236}">
                <a16:creationId xmlns:a16="http://schemas.microsoft.com/office/drawing/2014/main" id="{338A6CC6-CFD6-4AE0-BFB3-DB4EE355B28D}"/>
              </a:ext>
            </a:extLst>
          </p:cNvPr>
          <p:cNvSpPr>
            <a:spLocks noGrp="1"/>
          </p:cNvSpPr>
          <p:nvPr>
            <p:ph type="body" sz="quarter" idx="14" hasCustomPrompt="1"/>
          </p:nvPr>
        </p:nvSpPr>
        <p:spPr>
          <a:xfrm>
            <a:off x="4074541" y="5029200"/>
            <a:ext cx="3401568"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 </a:t>
            </a:r>
            <a:br>
              <a:rPr lang="en-US" dirty="0"/>
            </a:br>
            <a:r>
              <a:rPr lang="en-US" dirty="0"/>
              <a:t>Company</a:t>
            </a:r>
          </a:p>
        </p:txBody>
      </p:sp>
      <p:sp>
        <p:nvSpPr>
          <p:cNvPr id="6" name="Text Placeholder 5">
            <a:extLst>
              <a:ext uri="{FF2B5EF4-FFF2-40B4-BE49-F238E27FC236}">
                <a16:creationId xmlns:a16="http://schemas.microsoft.com/office/drawing/2014/main" id="{5FC22D29-44FB-4743-8127-50AC5248D55F}"/>
              </a:ext>
            </a:extLst>
          </p:cNvPr>
          <p:cNvSpPr>
            <a:spLocks noGrp="1"/>
          </p:cNvSpPr>
          <p:nvPr>
            <p:ph type="body" sz="quarter" idx="15" hasCustomPrompt="1"/>
          </p:nvPr>
        </p:nvSpPr>
        <p:spPr>
          <a:xfrm>
            <a:off x="7832725" y="4686300"/>
            <a:ext cx="3401568" cy="342900"/>
          </a:xfrm>
        </p:spPr>
        <p:txBody>
          <a:bodyPr/>
          <a:lstStyle>
            <a:lvl1pPr marL="0" indent="0">
              <a:buNone/>
              <a:defRPr sz="2000"/>
            </a:lvl1pPr>
            <a:lvl2pPr>
              <a:defRPr sz="2000"/>
            </a:lvl2pPr>
            <a:lvl3pPr>
              <a:defRPr sz="2000"/>
            </a:lvl3pPr>
            <a:lvl4pPr>
              <a:defRPr sz="2000"/>
            </a:lvl4pPr>
            <a:lvl5pPr>
              <a:defRPr sz="2000"/>
            </a:lvl5pPr>
          </a:lstStyle>
          <a:p>
            <a:pPr lvl="0"/>
            <a:r>
              <a:rPr lang="en-US" dirty="0"/>
              <a:t>Speaker name (pronouns)</a:t>
            </a:r>
          </a:p>
        </p:txBody>
      </p:sp>
      <p:sp>
        <p:nvSpPr>
          <p:cNvPr id="14" name="Text Placeholder 13">
            <a:extLst>
              <a:ext uri="{FF2B5EF4-FFF2-40B4-BE49-F238E27FC236}">
                <a16:creationId xmlns:a16="http://schemas.microsoft.com/office/drawing/2014/main" id="{FEEED678-F023-4A95-BDA9-3891765008C5}"/>
              </a:ext>
            </a:extLst>
          </p:cNvPr>
          <p:cNvSpPr>
            <a:spLocks noGrp="1"/>
          </p:cNvSpPr>
          <p:nvPr>
            <p:ph type="body" sz="quarter" idx="16" hasCustomPrompt="1"/>
          </p:nvPr>
        </p:nvSpPr>
        <p:spPr>
          <a:xfrm>
            <a:off x="7832725" y="5029200"/>
            <a:ext cx="3402013" cy="801688"/>
          </a:xfrm>
        </p:spPr>
        <p:txBody>
          <a:bodyPr/>
          <a:lstStyle>
            <a:lvl1pPr marL="0" indent="0">
              <a:spcAft>
                <a:spcPts val="300"/>
              </a:spcAft>
              <a:buNone/>
              <a:defRPr sz="1600"/>
            </a:lvl1pPr>
            <a:lvl2pPr marL="365760" indent="0">
              <a:buNone/>
              <a:defRPr sz="2000"/>
            </a:lvl2pPr>
            <a:lvl3pPr marL="777240" indent="0">
              <a:buNone/>
              <a:defRPr sz="2000"/>
            </a:lvl3pPr>
            <a:lvl4pPr marL="1051560" indent="0">
              <a:buNone/>
              <a:defRPr sz="2000"/>
            </a:lvl4pPr>
            <a:lvl5pPr marL="1051560" indent="0">
              <a:buNone/>
              <a:defRPr sz="2000"/>
            </a:lvl5pPr>
          </a:lstStyle>
          <a:p>
            <a:pPr lvl="0"/>
            <a:r>
              <a:rPr lang="en-US" dirty="0"/>
              <a:t>Job title </a:t>
            </a:r>
            <a:br>
              <a:rPr lang="en-US" dirty="0"/>
            </a:br>
            <a:r>
              <a:rPr lang="en-US" dirty="0"/>
              <a:t>Company</a:t>
            </a:r>
          </a:p>
        </p:txBody>
      </p:sp>
      <p:sp>
        <p:nvSpPr>
          <p:cNvPr id="18" name="Subtitle 2">
            <a:extLst>
              <a:ext uri="{FF2B5EF4-FFF2-40B4-BE49-F238E27FC236}">
                <a16:creationId xmlns:a16="http://schemas.microsoft.com/office/drawing/2014/main" id="{C698135A-0031-43C8-B455-E454B8F0A099}"/>
              </a:ext>
            </a:extLst>
          </p:cNvPr>
          <p:cNvSpPr>
            <a:spLocks noGrp="1"/>
          </p:cNvSpPr>
          <p:nvPr>
            <p:ph type="subTitle" idx="1" hasCustomPrompt="1"/>
          </p:nvPr>
        </p:nvSpPr>
        <p:spPr>
          <a:xfrm>
            <a:off x="322916" y="1990726"/>
            <a:ext cx="9144000" cy="255587"/>
          </a:xfrm>
        </p:spPr>
        <p:txBody>
          <a:bodyPr/>
          <a:lstStyle>
            <a:lvl1pPr marL="0" indent="0" algn="l">
              <a:buNone/>
              <a:defRPr sz="1200" b="1" cap="all" spc="3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Legal text placeholder (for copyeditor use only)</a:t>
            </a:r>
          </a:p>
        </p:txBody>
      </p:sp>
      <p:sp>
        <p:nvSpPr>
          <p:cNvPr id="16" name="Text Placeholder 8">
            <a:extLst>
              <a:ext uri="{FF2B5EF4-FFF2-40B4-BE49-F238E27FC236}">
                <a16:creationId xmlns:a16="http://schemas.microsoft.com/office/drawing/2014/main" id="{B7BC778F-01A3-4459-9342-87E578B9086F}"/>
              </a:ext>
            </a:extLst>
          </p:cNvPr>
          <p:cNvSpPr>
            <a:spLocks noGrp="1"/>
          </p:cNvSpPr>
          <p:nvPr>
            <p:ph type="body" sz="quarter" idx="10" hasCustomPrompt="1"/>
          </p:nvPr>
        </p:nvSpPr>
        <p:spPr>
          <a:xfrm>
            <a:off x="322916" y="4686300"/>
            <a:ext cx="3397250" cy="337545"/>
          </a:xfrm>
        </p:spPr>
        <p:txBody>
          <a:bodyPr/>
          <a:lstStyle>
            <a:lvl1pPr marL="0" indent="0">
              <a:buNone/>
              <a:defRPr sz="2000" b="0" cap="none" spc="0" baseline="0">
                <a:solidFill>
                  <a:schemeClr val="tx1"/>
                </a:solidFill>
              </a:defRPr>
            </a:lvl1pPr>
          </a:lstStyle>
          <a:p>
            <a:pPr lvl="0"/>
            <a:r>
              <a:rPr lang="en-US" dirty="0"/>
              <a:t>Speaker name (pronouns)</a:t>
            </a:r>
          </a:p>
        </p:txBody>
      </p:sp>
      <p:sp>
        <p:nvSpPr>
          <p:cNvPr id="20" name="Text Placeholder 8">
            <a:extLst>
              <a:ext uri="{FF2B5EF4-FFF2-40B4-BE49-F238E27FC236}">
                <a16:creationId xmlns:a16="http://schemas.microsoft.com/office/drawing/2014/main" id="{B1E36FF5-D98C-474D-A020-5A51BCCDBFB9}"/>
              </a:ext>
            </a:extLst>
          </p:cNvPr>
          <p:cNvSpPr>
            <a:spLocks noGrp="1"/>
          </p:cNvSpPr>
          <p:nvPr>
            <p:ph type="body" sz="quarter" idx="11" hasCustomPrompt="1"/>
          </p:nvPr>
        </p:nvSpPr>
        <p:spPr>
          <a:xfrm>
            <a:off x="322916" y="1454793"/>
            <a:ext cx="9144000" cy="254717"/>
          </a:xfrm>
        </p:spPr>
        <p:txBody>
          <a:bodyPr/>
          <a:lstStyle>
            <a:lvl1pPr marL="0" indent="0">
              <a:buNone/>
              <a:defRPr sz="1200" b="1" cap="all" spc="300" baseline="0">
                <a:solidFill>
                  <a:schemeClr val="accent6"/>
                </a:solidFill>
                <a:latin typeface="+mn-lt"/>
              </a:defRPr>
            </a:lvl1pPr>
          </a:lstStyle>
          <a:p>
            <a:pPr lvl="0"/>
            <a:r>
              <a:rPr lang="en-US" dirty="0"/>
              <a:t>Enter Session ID</a:t>
            </a:r>
          </a:p>
        </p:txBody>
      </p:sp>
      <p:pic>
        <p:nvPicPr>
          <p:cNvPr id="21" name="Picture 20">
            <a:extLst>
              <a:ext uri="{FF2B5EF4-FFF2-40B4-BE49-F238E27FC236}">
                <a16:creationId xmlns:a16="http://schemas.microsoft.com/office/drawing/2014/main" id="{3D20E113-EE5C-4878-8C0A-F14736AE770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4" name="TextBox 3">
            <a:extLst>
              <a:ext uri="{FF2B5EF4-FFF2-40B4-BE49-F238E27FC236}">
                <a16:creationId xmlns:a16="http://schemas.microsoft.com/office/drawing/2014/main" id="{4DAA3F8D-C754-4C87-A70E-9CDA4CF9B3E6}"/>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92614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32">
          <p15:clr>
            <a:srgbClr val="FBAE40"/>
          </p15:clr>
        </p15:guide>
        <p15:guide id="2" orient="horz" pos="912">
          <p15:clr>
            <a:srgbClr val="FBAE40"/>
          </p15:clr>
        </p15:guide>
        <p15:guide id="3" orient="horz" pos="1248" userDrawn="1">
          <p15:clr>
            <a:srgbClr val="FBAE40"/>
          </p15:clr>
        </p15:guide>
        <p15:guide id="4" orient="horz" pos="2952">
          <p15:clr>
            <a:srgbClr val="FBAE40"/>
          </p15:clr>
        </p15:guide>
        <p15:guide id="5" orient="horz" pos="31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F2881-D2E8-49D2-8B78-CB1047EB1462}"/>
              </a:ext>
            </a:extLst>
          </p:cNvPr>
          <p:cNvSpPr>
            <a:spLocks noGrp="1"/>
          </p:cNvSpPr>
          <p:nvPr>
            <p:ph type="title" hasCustomPrompt="1"/>
          </p:nvPr>
        </p:nvSpPr>
        <p:spPr/>
        <p:txBody>
          <a:bodyPr/>
          <a:lstStyle>
            <a:lvl1pPr>
              <a:defRPr/>
            </a:lvl1pPr>
          </a:lstStyle>
          <a:p>
            <a:r>
              <a:rPr lang="en-US" dirty="0"/>
              <a:t>Agenda layout</a:t>
            </a:r>
          </a:p>
        </p:txBody>
      </p:sp>
      <p:sp>
        <p:nvSpPr>
          <p:cNvPr id="8" name="Text Placeholder 7">
            <a:extLst>
              <a:ext uri="{FF2B5EF4-FFF2-40B4-BE49-F238E27FC236}">
                <a16:creationId xmlns:a16="http://schemas.microsoft.com/office/drawing/2014/main" id="{08F528FD-2214-4EDA-8CE8-B0274D78AE41}"/>
              </a:ext>
            </a:extLst>
          </p:cNvPr>
          <p:cNvSpPr>
            <a:spLocks noGrp="1"/>
          </p:cNvSpPr>
          <p:nvPr>
            <p:ph type="body" sz="quarter" idx="10" hasCustomPrompt="1"/>
          </p:nvPr>
        </p:nvSpPr>
        <p:spPr>
          <a:xfrm>
            <a:off x="304800" y="1487488"/>
            <a:ext cx="11582400" cy="4722811"/>
          </a:xfrm>
        </p:spPr>
        <p:txBody>
          <a:bodyPr/>
          <a:lstStyle>
            <a:lvl1pPr marL="0" indent="0">
              <a:spcAft>
                <a:spcPts val="3000"/>
              </a:spcAft>
              <a:buNone/>
              <a:defRPr sz="2800"/>
            </a:lvl1pPr>
            <a:lvl2pPr marL="0" indent="0">
              <a:spcAft>
                <a:spcPts val="3000"/>
              </a:spcAft>
              <a:buNone/>
              <a:defRPr sz="2800"/>
            </a:lvl2pPr>
            <a:lvl3pPr marL="0" indent="0">
              <a:spcAft>
                <a:spcPts val="3000"/>
              </a:spcAft>
              <a:buNone/>
              <a:defRPr sz="2800"/>
            </a:lvl3pPr>
            <a:lvl4pPr marL="0" indent="0">
              <a:spcAft>
                <a:spcPts val="3000"/>
              </a:spcAft>
              <a:buNone/>
              <a:defRPr sz="2800"/>
            </a:lvl4pPr>
            <a:lvl5pPr marL="0" indent="0">
              <a:spcAft>
                <a:spcPts val="3000"/>
              </a:spcAft>
              <a:buNone/>
              <a:defRPr sz="2800"/>
            </a:lvl5pPr>
          </a:lstStyle>
          <a:p>
            <a:pPr lvl="0"/>
            <a:r>
              <a:rPr lang="en-US" dirty="0"/>
              <a:t>Enter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36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2877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with Ar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E6D47A-5B29-4052-AFAE-F87D848F2C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p:txBody>
          <a:bodyPr/>
          <a:lstStyle>
            <a:lvl1pPr>
              <a:defRPr/>
            </a:lvl1pPr>
          </a:lstStyle>
          <a:p>
            <a:r>
              <a:rPr lang="en-US"/>
              <a:t>Title only layout with art</a:t>
            </a:r>
            <a:endParaRPr lang="en-US" dirty="0"/>
          </a:p>
        </p:txBody>
      </p:sp>
      <p:pic>
        <p:nvPicPr>
          <p:cNvPr id="10" name="Picture 9">
            <a:extLst>
              <a:ext uri="{FF2B5EF4-FFF2-40B4-BE49-F238E27FC236}">
                <a16:creationId xmlns:a16="http://schemas.microsoft.com/office/drawing/2014/main" id="{C92766CE-1ABD-4FA9-8932-EA3B933C3D1F}"/>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D7588064-2754-4287-BABC-86D310C087AF}"/>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0287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A0A7-8179-4372-9B34-1C263E88A129}"/>
              </a:ext>
            </a:extLst>
          </p:cNvPr>
          <p:cNvSpPr>
            <a:spLocks noGrp="1"/>
          </p:cNvSpPr>
          <p:nvPr>
            <p:ph type="title" hasCustomPrompt="1"/>
          </p:nvPr>
        </p:nvSpPr>
        <p:spPr>
          <a:xfrm>
            <a:off x="304800" y="244286"/>
            <a:ext cx="11582400" cy="723899"/>
          </a:xfrm>
        </p:spPr>
        <p:txBody>
          <a:bodyPr/>
          <a:lstStyle>
            <a:lvl1pPr>
              <a:defRPr/>
            </a:lvl1pPr>
          </a:lstStyle>
          <a:p>
            <a:r>
              <a:rPr lang="en-US" dirty="0"/>
              <a:t>Title and subtitle layout </a:t>
            </a:r>
          </a:p>
        </p:txBody>
      </p:sp>
      <p:sp>
        <p:nvSpPr>
          <p:cNvPr id="4" name="Text Placeholder 3">
            <a:extLst>
              <a:ext uri="{FF2B5EF4-FFF2-40B4-BE49-F238E27FC236}">
                <a16:creationId xmlns:a16="http://schemas.microsoft.com/office/drawing/2014/main" id="{92B17AEC-9CD2-444D-B3F3-D2324434A440}"/>
              </a:ext>
            </a:extLst>
          </p:cNvPr>
          <p:cNvSpPr>
            <a:spLocks noGrp="1"/>
          </p:cNvSpPr>
          <p:nvPr>
            <p:ph type="body" sz="quarter" idx="10" hasCustomPrompt="1"/>
          </p:nvPr>
        </p:nvSpPr>
        <p:spPr>
          <a:xfrm>
            <a:off x="304800" y="990600"/>
            <a:ext cx="11582400" cy="274320"/>
          </a:xfrm>
        </p:spPr>
        <p:txBody>
          <a:bodyPr/>
          <a:lstStyle>
            <a:lvl1pPr marL="0" indent="0">
              <a:buNone/>
              <a:defRPr sz="1200" b="1" cap="all" spc="300" baseline="0">
                <a:solidFill>
                  <a:schemeClr val="accent6"/>
                </a:solidFill>
              </a:defRPr>
            </a:lvl1pPr>
            <a:lvl2pPr marL="365760" indent="0">
              <a:buNone/>
              <a:defRPr cap="all" baseline="0"/>
            </a:lvl2pPr>
            <a:lvl3pPr marL="777240" indent="0">
              <a:buNone/>
              <a:defRPr cap="all" baseline="0"/>
            </a:lvl3pPr>
            <a:lvl4pPr marL="1051560" indent="0">
              <a:buNone/>
              <a:defRPr cap="all" baseline="0"/>
            </a:lvl4pPr>
            <a:lvl5pPr marL="1051560" indent="0">
              <a:buNone/>
              <a:defRPr cap="all" baseline="0"/>
            </a:lvl5pPr>
          </a:lstStyle>
          <a:p>
            <a:pPr lvl="0"/>
            <a:r>
              <a:rPr lang="en-US" dirty="0"/>
              <a:t>Enter Subtitle here</a:t>
            </a:r>
          </a:p>
        </p:txBody>
      </p:sp>
    </p:spTree>
    <p:extLst>
      <p:ext uri="{BB962C8B-B14F-4D97-AF65-F5344CB8AC3E}">
        <p14:creationId xmlns:p14="http://schemas.microsoft.com/office/powerpoint/2010/main" val="77266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624" userDrawn="1">
          <p15:clr>
            <a:srgbClr val="FBAE40"/>
          </p15:clr>
        </p15:guide>
        <p15:guide id="4" orient="horz" pos="936"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6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54DC55-BD6E-4C55-8E39-B6F8A80B5047}"/>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CA7BDA7-D1B9-479F-9FCC-3CCDB7DF0104}"/>
              </a:ext>
            </a:extLst>
          </p:cNvPr>
          <p:cNvSpPr>
            <a:spLocks noGrp="1"/>
          </p:cNvSpPr>
          <p:nvPr>
            <p:ph type="title"/>
          </p:nvPr>
        </p:nvSpPr>
        <p:spPr>
          <a:xfrm>
            <a:off x="304800" y="244286"/>
            <a:ext cx="11582400" cy="723899"/>
          </a:xfrm>
          <a:prstGeom prst="rect">
            <a:avLst/>
          </a:prstGeom>
        </p:spPr>
        <p:txBody>
          <a:bodyPr vert="horz" lIns="0" tIns="146304" rIns="91440" bIns="146304"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5608E3F-F69E-4206-926A-74AF169DA355}"/>
              </a:ext>
            </a:extLst>
          </p:cNvPr>
          <p:cNvSpPr>
            <a:spLocks noGrp="1"/>
          </p:cNvSpPr>
          <p:nvPr>
            <p:ph type="body" idx="1"/>
          </p:nvPr>
        </p:nvSpPr>
        <p:spPr>
          <a:xfrm>
            <a:off x="304800" y="1487488"/>
            <a:ext cx="11582400" cy="4713515"/>
          </a:xfrm>
          <a:prstGeom prst="rect">
            <a:avLst/>
          </a:prstGeom>
        </p:spPr>
        <p:txBody>
          <a:bodyPr vert="horz" lIns="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4" name="Date Placeholder 3">
            <a:extLst>
              <a:ext uri="{FF2B5EF4-FFF2-40B4-BE49-F238E27FC236}">
                <a16:creationId xmlns:a16="http://schemas.microsoft.com/office/drawing/2014/main" id="{2C421207-EDD0-419F-AD90-363E529A7FB3}"/>
              </a:ext>
            </a:extLst>
          </p:cNvPr>
          <p:cNvSpPr>
            <a:spLocks noGrp="1"/>
          </p:cNvSpPr>
          <p:nvPr>
            <p:ph type="dt" sz="half" idx="2"/>
          </p:nvPr>
        </p:nvSpPr>
        <p:spPr>
          <a:xfrm>
            <a:off x="495300" y="6950074"/>
            <a:ext cx="2743200" cy="365125"/>
          </a:xfrm>
          <a:prstGeom prst="rect">
            <a:avLst/>
          </a:prstGeom>
        </p:spPr>
        <p:txBody>
          <a:bodyPr vert="horz" lIns="91440" tIns="45720" rIns="91440" bIns="45720" rtlCol="0" anchor="ctr"/>
          <a:lstStyle>
            <a:lvl1pPr algn="l">
              <a:defRPr sz="800">
                <a:solidFill>
                  <a:schemeClr val="tx1">
                    <a:tint val="75000"/>
                  </a:schemeClr>
                </a:solidFill>
                <a:latin typeface="+mn-lt"/>
              </a:defRPr>
            </a:lvl1pPr>
          </a:lstStyle>
          <a:p>
            <a:fld id="{7D8F9D1D-752B-4C1C-BFCB-173FBF3D9473}" type="datetime1">
              <a:rPr lang="en-US" smtClean="0"/>
              <a:pPr/>
              <a:t>6/17/2023</a:t>
            </a:fld>
            <a:endParaRPr lang="en-US"/>
          </a:p>
        </p:txBody>
      </p:sp>
      <p:sp>
        <p:nvSpPr>
          <p:cNvPr id="5" name="Footer Placeholder 4">
            <a:extLst>
              <a:ext uri="{FF2B5EF4-FFF2-40B4-BE49-F238E27FC236}">
                <a16:creationId xmlns:a16="http://schemas.microsoft.com/office/drawing/2014/main" id="{6538A08E-98A2-40FF-904D-850237B65E67}"/>
              </a:ext>
            </a:extLst>
          </p:cNvPr>
          <p:cNvSpPr>
            <a:spLocks noGrp="1"/>
          </p:cNvSpPr>
          <p:nvPr>
            <p:ph type="ftr" sz="quarter" idx="3"/>
          </p:nvPr>
        </p:nvSpPr>
        <p:spPr>
          <a:xfrm>
            <a:off x="4038600" y="6931024"/>
            <a:ext cx="4114800" cy="365125"/>
          </a:xfrm>
          <a:prstGeom prst="rect">
            <a:avLst/>
          </a:prstGeom>
        </p:spPr>
        <p:txBody>
          <a:bodyPr vert="horz" lIns="91440" tIns="45720" rIns="91440" bIns="45720" rtlCol="0" anchor="ctr"/>
          <a:lstStyle>
            <a:lvl1pPr algn="ctr">
              <a:defRPr sz="80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76B9D209-B6E5-4F8E-B143-ECB5E06E0026}"/>
              </a:ext>
            </a:extLst>
          </p:cNvPr>
          <p:cNvSpPr>
            <a:spLocks noGrp="1"/>
          </p:cNvSpPr>
          <p:nvPr>
            <p:ph type="sldNum" sz="quarter" idx="4"/>
          </p:nvPr>
        </p:nvSpPr>
        <p:spPr>
          <a:xfrm>
            <a:off x="9144000" y="6950074"/>
            <a:ext cx="2743200" cy="365125"/>
          </a:xfrm>
          <a:prstGeom prst="rect">
            <a:avLst/>
          </a:prstGeom>
        </p:spPr>
        <p:txBody>
          <a:bodyPr vert="horz" lIns="91440" tIns="45720" rIns="91440" bIns="45720" rtlCol="0" anchor="ctr"/>
          <a:lstStyle>
            <a:lvl1pPr algn="r">
              <a:defRPr sz="800">
                <a:solidFill>
                  <a:schemeClr val="tx1">
                    <a:tint val="75000"/>
                  </a:schemeClr>
                </a:solidFill>
                <a:latin typeface="+mn-lt"/>
              </a:defRPr>
            </a:lvl1pPr>
          </a:lstStyle>
          <a:p>
            <a:fld id="{A7B5A187-8EC0-4BDE-9A26-B762BCE88E36}" type="slidenum">
              <a:rPr lang="en-US" smtClean="0"/>
              <a:pPr/>
              <a:t>‹Nº›</a:t>
            </a:fld>
            <a:endParaRPr lang="en-US"/>
          </a:p>
        </p:txBody>
      </p:sp>
      <p:pic>
        <p:nvPicPr>
          <p:cNvPr id="10" name="Picture 9">
            <a:extLst>
              <a:ext uri="{FF2B5EF4-FFF2-40B4-BE49-F238E27FC236}">
                <a16:creationId xmlns:a16="http://schemas.microsoft.com/office/drawing/2014/main" id="{BE2ABA98-08FC-4154-B151-4B0F461534F1}"/>
              </a:ext>
            </a:extLst>
          </p:cNvPr>
          <p:cNvPicPr>
            <a:picLocks noChangeAspect="1"/>
          </p:cNvPicPr>
          <p:nvPr userDrawn="1"/>
        </p:nvPicPr>
        <p:blipFill>
          <a:blip r:embed="rId3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5A57AF53-3A79-4FE0-A92F-28215DE2A73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120267922"/>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78" r:id="rId6"/>
    <p:sldLayoutId id="2147483654" r:id="rId7"/>
    <p:sldLayoutId id="2147483662" r:id="rId8"/>
    <p:sldLayoutId id="2147483655" r:id="rId9"/>
    <p:sldLayoutId id="2147483650" r:id="rId10"/>
    <p:sldLayoutId id="2147483679" r:id="rId11"/>
    <p:sldLayoutId id="2147483665" r:id="rId12"/>
    <p:sldLayoutId id="2147483664" r:id="rId13"/>
    <p:sldLayoutId id="2147483666" r:id="rId14"/>
    <p:sldLayoutId id="2147483652" r:id="rId15"/>
    <p:sldLayoutId id="2147483667" r:id="rId16"/>
    <p:sldLayoutId id="2147483668" r:id="rId17"/>
    <p:sldLayoutId id="2147483669" r:id="rId18"/>
    <p:sldLayoutId id="2147483670" r:id="rId19"/>
    <p:sldLayoutId id="2147483671" r:id="rId20"/>
    <p:sldLayoutId id="2147483673" r:id="rId21"/>
    <p:sldLayoutId id="2147483674" r:id="rId22"/>
    <p:sldLayoutId id="2147483675" r:id="rId23"/>
    <p:sldLayoutId id="2147483672" r:id="rId24"/>
    <p:sldLayoutId id="2147483653" r:id="rId25"/>
    <p:sldLayoutId id="2147483656" r:id="rId26"/>
    <p:sldLayoutId id="2147483657" r:id="rId27"/>
    <p:sldLayoutId id="2147483676" r:id="rId28"/>
    <p:sldLayoutId id="2147483677" r:id="rId29"/>
    <p:sldLayoutId id="2147483680"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92" userDrawn="1">
          <p15:clr>
            <a:srgbClr val="F26B43"/>
          </p15:clr>
        </p15:guide>
        <p15:guide id="4" pos="7488" userDrawn="1">
          <p15:clr>
            <a:srgbClr val="F26B43"/>
          </p15:clr>
        </p15:guide>
        <p15:guide id="5" orient="horz" pos="3912" userDrawn="1">
          <p15:clr>
            <a:srgbClr val="F26B43"/>
          </p15:clr>
        </p15:guide>
        <p15:guide id="6" orient="horz" pos="1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hyperlink" Target="https://docs.aws.amazon.com/deepracer/latest/developerguide/deepracer-how-it-works-action-space.html"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hyperlink" Target="https://docs.aws.amazon.com/deepracer/latest/developerguide/deepracer-reward-function-examples.html" TargetMode="Externa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hyperlink" Target="https://catalog.workshops.aws/deepracer-200l/es-U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s-deepracer-community/deepracer-for-clou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deepracing.io/" TargetMode="External"/><Relationship Id="rId4" Type="http://schemas.openxmlformats.org/officeDocument/2006/relationships/hyperlink" Target="https://github.com/aws-deepracer-community/deepracer-on-the-spo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9.jpe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hyperlink" Target="https://github.com/oscarYCL/deepracer-waypoints-workshop/tree/main/Examples/Po-Chun%20Speedwa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ws-deepracer-community/deepracer-analysi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7.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www.washingtonpost.com/technology/2022/06/15/tesla-autopilot-crashes/"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https://docs.aws.amazon.com/deepracer/latest/developerguide/deepracer-reward-function-input.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hyperlink" Target="https://docs.aws.amazon.com/deepracer/latest/developerguide/deepracer-console-train-evaluate-models.html"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7ADB7C-16A3-497D-97A2-913B5388422B}"/>
              </a:ext>
            </a:extLst>
          </p:cNvPr>
          <p:cNvSpPr>
            <a:spLocks noGrp="1"/>
          </p:cNvSpPr>
          <p:nvPr>
            <p:ph type="ctrTitle"/>
          </p:nvPr>
        </p:nvSpPr>
        <p:spPr/>
        <p:txBody>
          <a:bodyPr/>
          <a:lstStyle/>
          <a:p>
            <a:r>
              <a:rPr lang="es-CO" b="1" i="0" dirty="0" err="1">
                <a:solidFill>
                  <a:schemeClr val="tx2"/>
                </a:solidFill>
                <a:effectLst/>
                <a:latin typeface="Graphik Meetup"/>
              </a:rPr>
              <a:t>DeepRacer</a:t>
            </a:r>
            <a:r>
              <a:rPr lang="es-CO" b="1" i="0" dirty="0">
                <a:solidFill>
                  <a:schemeClr val="tx2"/>
                </a:solidFill>
                <a:effectLst/>
                <a:latin typeface="Graphik Meetup"/>
              </a:rPr>
              <a:t> y Aprendizaje Reforzado</a:t>
            </a:r>
            <a:br>
              <a:rPr lang="es-CO" b="1" i="0" dirty="0">
                <a:solidFill>
                  <a:srgbClr val="000000"/>
                </a:solidFill>
                <a:effectLst/>
                <a:latin typeface="Graphik Meetup"/>
              </a:rPr>
            </a:br>
            <a:endParaRPr lang="en-US" dirty="0"/>
          </a:p>
        </p:txBody>
      </p:sp>
      <p:sp>
        <p:nvSpPr>
          <p:cNvPr id="11" name="Text Placeholder 10">
            <a:extLst>
              <a:ext uri="{FF2B5EF4-FFF2-40B4-BE49-F238E27FC236}">
                <a16:creationId xmlns:a16="http://schemas.microsoft.com/office/drawing/2014/main" id="{FC3B71B8-1F04-4D1E-A50C-ADBBD36B4223}"/>
              </a:ext>
            </a:extLst>
          </p:cNvPr>
          <p:cNvSpPr>
            <a:spLocks noGrp="1"/>
          </p:cNvSpPr>
          <p:nvPr>
            <p:ph type="body" sz="quarter" idx="10"/>
          </p:nvPr>
        </p:nvSpPr>
        <p:spPr/>
        <p:txBody>
          <a:bodyPr/>
          <a:lstStyle/>
          <a:p>
            <a:r>
              <a:rPr lang="en-US" dirty="0"/>
              <a:t>Anderson </a:t>
            </a:r>
            <a:r>
              <a:rPr lang="en-US" dirty="0" err="1"/>
              <a:t>Londoño</a:t>
            </a:r>
            <a:r>
              <a:rPr lang="en-US" dirty="0"/>
              <a:t> Osorio</a:t>
            </a:r>
          </a:p>
        </p:txBody>
      </p:sp>
      <p:sp>
        <p:nvSpPr>
          <p:cNvPr id="13" name="Text Placeholder 12">
            <a:extLst>
              <a:ext uri="{FF2B5EF4-FFF2-40B4-BE49-F238E27FC236}">
                <a16:creationId xmlns:a16="http://schemas.microsoft.com/office/drawing/2014/main" id="{CC914240-6B64-40E4-8D65-139C1F8B68A6}"/>
              </a:ext>
            </a:extLst>
          </p:cNvPr>
          <p:cNvSpPr>
            <a:spLocks noGrp="1"/>
          </p:cNvSpPr>
          <p:nvPr>
            <p:ph type="body" sz="quarter" idx="12"/>
          </p:nvPr>
        </p:nvSpPr>
        <p:spPr/>
        <p:txBody>
          <a:bodyPr/>
          <a:lstStyle/>
          <a:p>
            <a:pPr marL="285750" indent="-285750">
              <a:buFont typeface="Arial" panose="020B0604020202020204" pitchFamily="34" charset="0"/>
              <a:buChar char="•"/>
            </a:pPr>
            <a:r>
              <a:rPr lang="es-ES" dirty="0"/>
              <a:t>Ingeniero de datos – Bancolombia (</a:t>
            </a:r>
            <a:r>
              <a:rPr lang="es-ES" dirty="0" err="1"/>
              <a:t>Vp</a:t>
            </a:r>
            <a:r>
              <a:rPr lang="es-ES" dirty="0"/>
              <a:t> Mercadeo)</a:t>
            </a:r>
          </a:p>
          <a:p>
            <a:pPr marL="285750" indent="-285750">
              <a:buFont typeface="Arial" panose="020B0604020202020204" pitchFamily="34" charset="0"/>
              <a:buChar char="•"/>
            </a:pPr>
            <a:r>
              <a:rPr lang="es-ES" dirty="0"/>
              <a:t>AWS </a:t>
            </a:r>
            <a:r>
              <a:rPr lang="es-ES" dirty="0" err="1"/>
              <a:t>Community</a:t>
            </a:r>
            <a:r>
              <a:rPr lang="es-ES" dirty="0"/>
              <a:t> </a:t>
            </a:r>
            <a:r>
              <a:rPr lang="es-ES" dirty="0" err="1"/>
              <a:t>Builder</a:t>
            </a:r>
            <a:endParaRPr lang="es-ES" dirty="0"/>
          </a:p>
          <a:p>
            <a:r>
              <a:rPr lang="es-ES" dirty="0"/>
              <a:t>     @</a:t>
            </a:r>
            <a:r>
              <a:rPr lang="es-ES" dirty="0" err="1"/>
              <a:t>londoso</a:t>
            </a:r>
            <a:endParaRPr lang="en-US" dirty="0"/>
          </a:p>
        </p:txBody>
      </p:sp>
      <p:pic>
        <p:nvPicPr>
          <p:cNvPr id="2" name="Picture 4" descr="aws">
            <a:extLst>
              <a:ext uri="{FF2B5EF4-FFF2-40B4-BE49-F238E27FC236}">
                <a16:creationId xmlns:a16="http://schemas.microsoft.com/office/drawing/2014/main" id="{5523D386-9D3A-CA77-0C04-4FA0C05B8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3254" y="1828800"/>
            <a:ext cx="3041650" cy="268875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E4D6C41-7831-4DBF-12A3-2E321201A89C}"/>
              </a:ext>
            </a:extLst>
          </p:cNvPr>
          <p:cNvPicPr>
            <a:picLocks noChangeAspect="1"/>
          </p:cNvPicPr>
          <p:nvPr/>
        </p:nvPicPr>
        <p:blipFill>
          <a:blip r:embed="rId4"/>
          <a:stretch>
            <a:fillRect/>
          </a:stretch>
        </p:blipFill>
        <p:spPr>
          <a:xfrm>
            <a:off x="322916" y="5592282"/>
            <a:ext cx="203200" cy="203200"/>
          </a:xfrm>
          <a:prstGeom prst="rect">
            <a:avLst/>
          </a:prstGeom>
        </p:spPr>
      </p:pic>
      <p:pic>
        <p:nvPicPr>
          <p:cNvPr id="1026" name="Picture 2">
            <a:extLst>
              <a:ext uri="{FF2B5EF4-FFF2-40B4-BE49-F238E27FC236}">
                <a16:creationId xmlns:a16="http://schemas.microsoft.com/office/drawing/2014/main" id="{8BD560B9-B7D9-AE05-14EE-554AA06DCB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21" t="24706" r="19318" b="24768"/>
          <a:stretch/>
        </p:blipFill>
        <p:spPr bwMode="auto">
          <a:xfrm>
            <a:off x="9026574" y="5425406"/>
            <a:ext cx="3165426" cy="14111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11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b="1" dirty="0" err="1">
                <a:latin typeface="CIBFont Sans"/>
              </a:rPr>
              <a:t>Acciones</a:t>
            </a:r>
            <a:endParaRPr lang="en-US" sz="4000" b="1" dirty="0">
              <a:latin typeface="CIBFont Sans" panose="020B0603020202020104" pitchFamily="34" charset="77"/>
            </a:endParaRPr>
          </a:p>
        </p:txBody>
      </p:sp>
      <p:cxnSp>
        <p:nvCxnSpPr>
          <p:cNvPr id="3" name="Straight Connector 11">
            <a:extLst>
              <a:ext uri="{FF2B5EF4-FFF2-40B4-BE49-F238E27FC236}">
                <a16:creationId xmlns:a16="http://schemas.microsoft.com/office/drawing/2014/main" id="{8FF9ECB5-FBAD-8841-D0B9-6D9786438E30}"/>
              </a:ext>
            </a:extLst>
          </p:cNvPr>
          <p:cNvCxnSpPr/>
          <p:nvPr/>
        </p:nvCxnSpPr>
        <p:spPr>
          <a:xfrm>
            <a:off x="6423259" y="957121"/>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30F339C7-E80E-6FA9-3915-0E61A517D671}"/>
              </a:ext>
            </a:extLst>
          </p:cNvPr>
          <p:cNvPicPr>
            <a:picLocks noChangeAspect="1"/>
          </p:cNvPicPr>
          <p:nvPr/>
        </p:nvPicPr>
        <p:blipFill>
          <a:blip r:embed="rId3"/>
          <a:stretch>
            <a:fillRect/>
          </a:stretch>
        </p:blipFill>
        <p:spPr>
          <a:xfrm>
            <a:off x="170202" y="3787409"/>
            <a:ext cx="2944333" cy="2052577"/>
          </a:xfrm>
          <a:prstGeom prst="rect">
            <a:avLst/>
          </a:prstGeom>
        </p:spPr>
      </p:pic>
      <p:pic>
        <p:nvPicPr>
          <p:cNvPr id="11" name="Imagen 10">
            <a:extLst>
              <a:ext uri="{FF2B5EF4-FFF2-40B4-BE49-F238E27FC236}">
                <a16:creationId xmlns:a16="http://schemas.microsoft.com/office/drawing/2014/main" id="{AB63EF69-1BCD-B7C4-63B7-B3A0CEADA94B}"/>
              </a:ext>
            </a:extLst>
          </p:cNvPr>
          <p:cNvPicPr>
            <a:picLocks noChangeAspect="1"/>
          </p:cNvPicPr>
          <p:nvPr/>
        </p:nvPicPr>
        <p:blipFill>
          <a:blip r:embed="rId4"/>
          <a:stretch>
            <a:fillRect/>
          </a:stretch>
        </p:blipFill>
        <p:spPr>
          <a:xfrm>
            <a:off x="3296727" y="3787409"/>
            <a:ext cx="2944340" cy="2162724"/>
          </a:xfrm>
          <a:prstGeom prst="rect">
            <a:avLst/>
          </a:prstGeom>
        </p:spPr>
      </p:pic>
      <p:pic>
        <p:nvPicPr>
          <p:cNvPr id="12" name="Imagen 11">
            <a:extLst>
              <a:ext uri="{FF2B5EF4-FFF2-40B4-BE49-F238E27FC236}">
                <a16:creationId xmlns:a16="http://schemas.microsoft.com/office/drawing/2014/main" id="{0D893D86-4546-A1B0-43EB-B9C81E48E9D4}"/>
              </a:ext>
            </a:extLst>
          </p:cNvPr>
          <p:cNvPicPr>
            <a:picLocks noChangeAspect="1"/>
          </p:cNvPicPr>
          <p:nvPr/>
        </p:nvPicPr>
        <p:blipFill>
          <a:blip r:embed="rId5"/>
          <a:stretch>
            <a:fillRect/>
          </a:stretch>
        </p:blipFill>
        <p:spPr>
          <a:xfrm>
            <a:off x="7547336" y="1631354"/>
            <a:ext cx="3505442" cy="3689939"/>
          </a:xfrm>
          <a:prstGeom prst="rect">
            <a:avLst/>
          </a:prstGeom>
        </p:spPr>
      </p:pic>
      <p:sp>
        <p:nvSpPr>
          <p:cNvPr id="14" name="Text Placeholder 7">
            <a:extLst>
              <a:ext uri="{FF2B5EF4-FFF2-40B4-BE49-F238E27FC236}">
                <a16:creationId xmlns:a16="http://schemas.microsoft.com/office/drawing/2014/main" id="{B588624C-B5BD-0421-2C4E-E0DD758F0F86}"/>
              </a:ext>
            </a:extLst>
          </p:cNvPr>
          <p:cNvSpPr txBox="1">
            <a:spLocks/>
          </p:cNvSpPr>
          <p:nvPr/>
        </p:nvSpPr>
        <p:spPr>
          <a:xfrm>
            <a:off x="304800" y="1080680"/>
            <a:ext cx="3411525" cy="440703"/>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Continuo</a:t>
            </a:r>
          </a:p>
        </p:txBody>
      </p:sp>
      <p:sp>
        <p:nvSpPr>
          <p:cNvPr id="15" name="Text Placeholder 7">
            <a:extLst>
              <a:ext uri="{FF2B5EF4-FFF2-40B4-BE49-F238E27FC236}">
                <a16:creationId xmlns:a16="http://schemas.microsoft.com/office/drawing/2014/main" id="{B2C13E44-0D51-E05D-E6AE-34887E1FFC9E}"/>
              </a:ext>
            </a:extLst>
          </p:cNvPr>
          <p:cNvSpPr txBox="1">
            <a:spLocks/>
          </p:cNvSpPr>
          <p:nvPr/>
        </p:nvSpPr>
        <p:spPr>
          <a:xfrm>
            <a:off x="6791964" y="1079418"/>
            <a:ext cx="3411525" cy="440703"/>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err="1"/>
              <a:t>Discreto</a:t>
            </a:r>
            <a:endParaRPr lang="en-US" dirty="0"/>
          </a:p>
        </p:txBody>
      </p:sp>
      <p:sp>
        <p:nvSpPr>
          <p:cNvPr id="16" name="Rectángulo redondeado 15">
            <a:extLst>
              <a:ext uri="{FF2B5EF4-FFF2-40B4-BE49-F238E27FC236}">
                <a16:creationId xmlns:a16="http://schemas.microsoft.com/office/drawing/2014/main" id="{BEED2613-6CF6-A4FC-C2EC-65AEC172E608}"/>
              </a:ext>
            </a:extLst>
          </p:cNvPr>
          <p:cNvSpPr/>
          <p:nvPr/>
        </p:nvSpPr>
        <p:spPr>
          <a:xfrm>
            <a:off x="1382485" y="6089212"/>
            <a:ext cx="10580047" cy="321001"/>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Aft>
                <a:spcPts val="1500"/>
              </a:spcAft>
            </a:pPr>
            <a:r>
              <a:rPr lang="es-CO" sz="1800" b="1" dirty="0">
                <a:solidFill>
                  <a:srgbClr val="2A2A29"/>
                </a:solidFill>
                <a:latin typeface="CIBFont Sans" panose="020B0603020202020104" pitchFamily="34" charset="77"/>
                <a:hlinkClick r:id="rId6"/>
              </a:rPr>
              <a:t>https://docs.aws.amazon.com/deepracer/latest/developerguide/deepracer-how-it-works-action-space.html</a:t>
            </a:r>
            <a:endParaRPr lang="es-CO" sz="1800" b="1" dirty="0">
              <a:solidFill>
                <a:srgbClr val="2A2A29"/>
              </a:solidFill>
              <a:latin typeface="CIBFont Sans" panose="020B0603020202020104" pitchFamily="34" charset="77"/>
            </a:endParaRPr>
          </a:p>
        </p:txBody>
      </p:sp>
      <p:sp>
        <p:nvSpPr>
          <p:cNvPr id="17" name="CuadroTexto 16">
            <a:extLst>
              <a:ext uri="{FF2B5EF4-FFF2-40B4-BE49-F238E27FC236}">
                <a16:creationId xmlns:a16="http://schemas.microsoft.com/office/drawing/2014/main" id="{B4E3A005-A5BD-5DFF-933A-740AD4CFA9B3}"/>
              </a:ext>
            </a:extLst>
          </p:cNvPr>
          <p:cNvSpPr txBox="1"/>
          <p:nvPr/>
        </p:nvSpPr>
        <p:spPr>
          <a:xfrm>
            <a:off x="9424699" y="5534054"/>
            <a:ext cx="1911870" cy="276999"/>
          </a:xfrm>
          <a:prstGeom prst="rect">
            <a:avLst/>
          </a:prstGeom>
          <a:noFill/>
        </p:spPr>
        <p:txBody>
          <a:bodyPr wrap="none" lIns="0" tIns="0" rIns="0" bIns="0" rtlCol="0">
            <a:spAutoFit/>
          </a:bodyPr>
          <a:lstStyle/>
          <a:p>
            <a:pPr algn="l"/>
            <a:r>
              <a:rPr lang="es-CO" dirty="0"/>
              <a:t>Máximo 30 acciones</a:t>
            </a:r>
          </a:p>
        </p:txBody>
      </p:sp>
      <p:pic>
        <p:nvPicPr>
          <p:cNvPr id="18" name="Imagen 17">
            <a:extLst>
              <a:ext uri="{FF2B5EF4-FFF2-40B4-BE49-F238E27FC236}">
                <a16:creationId xmlns:a16="http://schemas.microsoft.com/office/drawing/2014/main" id="{1CBC4C1B-5B36-FADA-FF7F-40CC2A569C9B}"/>
              </a:ext>
            </a:extLst>
          </p:cNvPr>
          <p:cNvPicPr>
            <a:picLocks noChangeAspect="1"/>
          </p:cNvPicPr>
          <p:nvPr/>
        </p:nvPicPr>
        <p:blipFill>
          <a:blip r:embed="rId7"/>
          <a:stretch>
            <a:fillRect/>
          </a:stretch>
        </p:blipFill>
        <p:spPr>
          <a:xfrm>
            <a:off x="1029831" y="1604770"/>
            <a:ext cx="4169408" cy="2058026"/>
          </a:xfrm>
          <a:prstGeom prst="rect">
            <a:avLst/>
          </a:prstGeom>
        </p:spPr>
      </p:pic>
    </p:spTree>
    <p:extLst>
      <p:ext uri="{BB962C8B-B14F-4D97-AF65-F5344CB8AC3E}">
        <p14:creationId xmlns:p14="http://schemas.microsoft.com/office/powerpoint/2010/main" val="110800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b="1" dirty="0" err="1">
                <a:latin typeface="CIBFont Sans"/>
              </a:rPr>
              <a:t>Función</a:t>
            </a:r>
            <a:r>
              <a:rPr lang="en-US" b="1" dirty="0">
                <a:latin typeface="CIBFont Sans"/>
              </a:rPr>
              <a:t> de </a:t>
            </a:r>
            <a:r>
              <a:rPr lang="en-US" b="1" dirty="0" err="1">
                <a:latin typeface="CIBFont Sans"/>
              </a:rPr>
              <a:t>recompensa</a:t>
            </a:r>
            <a:endParaRPr lang="en-US" sz="4000" b="1" dirty="0">
              <a:latin typeface="CIBFont Sans" panose="020B0603020202020104" pitchFamily="34" charset="77"/>
            </a:endParaRPr>
          </a:p>
        </p:txBody>
      </p:sp>
      <p:pic>
        <p:nvPicPr>
          <p:cNvPr id="2" name="Imagen 1">
            <a:extLst>
              <a:ext uri="{FF2B5EF4-FFF2-40B4-BE49-F238E27FC236}">
                <a16:creationId xmlns:a16="http://schemas.microsoft.com/office/drawing/2014/main" id="{73E91694-48E0-E893-01C1-1A94D71E00DD}"/>
              </a:ext>
            </a:extLst>
          </p:cNvPr>
          <p:cNvPicPr>
            <a:picLocks noChangeAspect="1"/>
          </p:cNvPicPr>
          <p:nvPr/>
        </p:nvPicPr>
        <p:blipFill>
          <a:blip r:embed="rId3"/>
          <a:stretch>
            <a:fillRect/>
          </a:stretch>
        </p:blipFill>
        <p:spPr>
          <a:xfrm>
            <a:off x="390395" y="1409428"/>
            <a:ext cx="6745005" cy="4457972"/>
          </a:xfrm>
          <a:prstGeom prst="rect">
            <a:avLst/>
          </a:prstGeom>
        </p:spPr>
      </p:pic>
      <p:pic>
        <p:nvPicPr>
          <p:cNvPr id="3" name="Picture 2">
            <a:extLst>
              <a:ext uri="{FF2B5EF4-FFF2-40B4-BE49-F238E27FC236}">
                <a16:creationId xmlns:a16="http://schemas.microsoft.com/office/drawing/2014/main" id="{754849A5-026B-CD14-A490-4C386451E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554" y="1721932"/>
            <a:ext cx="4697155" cy="38329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redondeado 3">
            <a:extLst>
              <a:ext uri="{FF2B5EF4-FFF2-40B4-BE49-F238E27FC236}">
                <a16:creationId xmlns:a16="http://schemas.microsoft.com/office/drawing/2014/main" id="{A3FE25EB-CE70-750E-EFE3-EA6216AF9203}"/>
              </a:ext>
            </a:extLst>
          </p:cNvPr>
          <p:cNvSpPr/>
          <p:nvPr/>
        </p:nvSpPr>
        <p:spPr>
          <a:xfrm>
            <a:off x="1402079" y="6061165"/>
            <a:ext cx="10580047" cy="321001"/>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800" b="1" dirty="0">
                <a:solidFill>
                  <a:srgbClr val="2A2A29"/>
                </a:solidFill>
                <a:latin typeface="CIBFont Sans" panose="020B0603020202020104" pitchFamily="34" charset="77"/>
                <a:hlinkClick r:id="rId5"/>
              </a:rPr>
              <a:t>https://docs.aws.amazon.com/deepracer/latest/developerguide/deepracer-reward-function-examples.html</a:t>
            </a:r>
            <a:endParaRPr lang="es-CO" dirty="0">
              <a:solidFill>
                <a:srgbClr val="FFD204"/>
              </a:solidFill>
            </a:endParaRPr>
          </a:p>
        </p:txBody>
      </p:sp>
    </p:spTree>
    <p:extLst>
      <p:ext uri="{BB962C8B-B14F-4D97-AF65-F5344CB8AC3E}">
        <p14:creationId xmlns:p14="http://schemas.microsoft.com/office/powerpoint/2010/main" val="140173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a:t>
            </a:r>
          </a:p>
        </p:txBody>
      </p:sp>
      <p:sp>
        <p:nvSpPr>
          <p:cNvPr id="20" name="TextBox 19"/>
          <p:cNvSpPr txBox="1"/>
          <p:nvPr/>
        </p:nvSpPr>
        <p:spPr>
          <a:xfrm>
            <a:off x="369458" y="1463524"/>
            <a:ext cx="4852983" cy="881780"/>
          </a:xfrm>
          <a:prstGeom prst="rect">
            <a:avLst/>
          </a:prstGeom>
          <a:noFill/>
        </p:spPr>
        <p:txBody>
          <a:bodyPr wrap="square" lIns="152400" tIns="121920" rIns="152400" bIns="121920" rtlCol="0">
            <a:spAutoFit/>
          </a:bodyPr>
          <a:lstStyle/>
          <a:p>
            <a:pPr>
              <a:lnSpc>
                <a:spcPct val="90000"/>
              </a:lnSpc>
              <a:spcAft>
                <a:spcPts val="1500"/>
              </a:spcAft>
            </a:pPr>
            <a:r>
              <a:rPr lang="es-CO" sz="1600" b="0" i="0" dirty="0" err="1">
                <a:solidFill>
                  <a:schemeClr val="tx2"/>
                </a:solidFill>
                <a:effectLst/>
                <a:latin typeface="Amazon Ember" panose="020B0603020204020204" pitchFamily="34" charset="0"/>
              </a:rPr>
              <a:t>DeepRacer</a:t>
            </a:r>
            <a:r>
              <a:rPr lang="es-CO" sz="1600" b="0" i="0" dirty="0">
                <a:solidFill>
                  <a:schemeClr val="tx2"/>
                </a:solidFill>
                <a:effectLst/>
                <a:latin typeface="Amazon Ember" panose="020B0603020204020204" pitchFamily="34" charset="0"/>
              </a:rPr>
              <a:t> L200</a:t>
            </a:r>
            <a:endParaRPr lang="es-CO" sz="1600" dirty="0">
              <a:solidFill>
                <a:schemeClr val="tx2"/>
              </a:solidFill>
              <a:latin typeface="Amazon Ember" panose="020B0603020204020204" pitchFamily="34" charset="0"/>
            </a:endParaRPr>
          </a:p>
          <a:p>
            <a:pPr>
              <a:lnSpc>
                <a:spcPct val="90000"/>
              </a:lnSpc>
              <a:spcAft>
                <a:spcPts val="1500"/>
              </a:spcAft>
            </a:pPr>
            <a:r>
              <a:rPr lang="es-CO" sz="1600" b="0" i="0" dirty="0">
                <a:solidFill>
                  <a:schemeClr val="tx2"/>
                </a:solidFill>
                <a:effectLst/>
                <a:latin typeface="Amazon Ember" panose="020B0603020204020204" pitchFamily="34" charset="0"/>
                <a:hlinkClick r:id="rId3"/>
              </a:rPr>
              <a:t>https://</a:t>
            </a:r>
            <a:r>
              <a:rPr lang="es-CO" sz="1600" b="0" i="0" dirty="0" err="1">
                <a:solidFill>
                  <a:schemeClr val="tx2"/>
                </a:solidFill>
                <a:effectLst/>
                <a:latin typeface="Amazon Ember" panose="020B0603020204020204" pitchFamily="34" charset="0"/>
                <a:hlinkClick r:id="rId3"/>
              </a:rPr>
              <a:t>catalog.workshops.aws</a:t>
            </a:r>
            <a:r>
              <a:rPr lang="es-CO" sz="1600" b="0" i="0" dirty="0">
                <a:solidFill>
                  <a:schemeClr val="tx2"/>
                </a:solidFill>
                <a:effectLst/>
                <a:latin typeface="Amazon Ember" panose="020B0603020204020204" pitchFamily="34" charset="0"/>
                <a:hlinkClick r:id="rId3"/>
              </a:rPr>
              <a:t>/deepracer-200l/es-US</a:t>
            </a:r>
            <a:endParaRPr lang="es-CO" sz="1667" dirty="0">
              <a:solidFill>
                <a:schemeClr val="accent6"/>
              </a:solidFill>
              <a:latin typeface="+mj-lt"/>
            </a:endParaRPr>
          </a:p>
        </p:txBody>
      </p:sp>
      <p:cxnSp>
        <p:nvCxnSpPr>
          <p:cNvPr id="3" name="Straight Connector 11">
            <a:extLst>
              <a:ext uri="{FF2B5EF4-FFF2-40B4-BE49-F238E27FC236}">
                <a16:creationId xmlns:a16="http://schemas.microsoft.com/office/drawing/2014/main" id="{B88F421E-2ECF-53B2-2C01-814B7BEB2917}"/>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1B318087-9397-D592-BB5E-4239CF3AEC01}"/>
              </a:ext>
            </a:extLst>
          </p:cNvPr>
          <p:cNvPicPr>
            <a:picLocks noChangeAspect="1"/>
          </p:cNvPicPr>
          <p:nvPr/>
        </p:nvPicPr>
        <p:blipFill>
          <a:blip r:embed="rId4"/>
          <a:stretch>
            <a:fillRect/>
          </a:stretch>
        </p:blipFill>
        <p:spPr>
          <a:xfrm>
            <a:off x="6164178" y="968185"/>
            <a:ext cx="5482367" cy="5482367"/>
          </a:xfrm>
          <a:prstGeom prst="rect">
            <a:avLst/>
          </a:prstGeom>
        </p:spPr>
      </p:pic>
    </p:spTree>
    <p:extLst>
      <p:ext uri="{BB962C8B-B14F-4D97-AF65-F5344CB8AC3E}">
        <p14:creationId xmlns:p14="http://schemas.microsoft.com/office/powerpoint/2010/main" val="35933468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Precio</a:t>
            </a:r>
            <a:r>
              <a:rPr lang="en-US" dirty="0"/>
              <a:t> y </a:t>
            </a:r>
            <a:r>
              <a:rPr lang="en-US" dirty="0" err="1"/>
              <a:t>Otras</a:t>
            </a:r>
            <a:r>
              <a:rPr lang="en-US" dirty="0"/>
              <a:t> </a:t>
            </a:r>
            <a:r>
              <a:rPr lang="en-US" dirty="0" err="1"/>
              <a:t>formas</a:t>
            </a:r>
            <a:r>
              <a:rPr lang="en-US" dirty="0"/>
              <a:t> de </a:t>
            </a:r>
            <a:r>
              <a:rPr lang="en-US" dirty="0" err="1"/>
              <a:t>entrenar</a:t>
            </a:r>
            <a:endParaRPr lang="en-US" dirty="0"/>
          </a:p>
        </p:txBody>
      </p:sp>
      <p:sp>
        <p:nvSpPr>
          <p:cNvPr id="20" name="TextBox 19"/>
          <p:cNvSpPr txBox="1"/>
          <p:nvPr/>
        </p:nvSpPr>
        <p:spPr>
          <a:xfrm>
            <a:off x="369458" y="1463524"/>
            <a:ext cx="4852983" cy="2267159"/>
          </a:xfrm>
          <a:prstGeom prst="rect">
            <a:avLst/>
          </a:prstGeom>
          <a:noFill/>
        </p:spPr>
        <p:txBody>
          <a:bodyPr wrap="square" lIns="152400" tIns="121920" rIns="152400" bIns="121920" rtlCol="0">
            <a:spAutoFit/>
          </a:bodyPr>
          <a:lstStyle/>
          <a:p>
            <a:pPr>
              <a:lnSpc>
                <a:spcPct val="90000"/>
              </a:lnSpc>
              <a:spcAft>
                <a:spcPts val="1500"/>
              </a:spcAft>
            </a:pPr>
            <a:r>
              <a:rPr lang="es-CO" sz="1600" b="0" i="0" dirty="0">
                <a:solidFill>
                  <a:schemeClr val="tx2"/>
                </a:solidFill>
                <a:effectLst/>
                <a:latin typeface="Amazon Ember" panose="020B0603020204020204" pitchFamily="34" charset="0"/>
              </a:rPr>
              <a:t>El entrenamiento en </a:t>
            </a:r>
            <a:r>
              <a:rPr lang="es-CO" sz="1600" b="0" i="0" dirty="0" err="1">
                <a:solidFill>
                  <a:schemeClr val="tx2"/>
                </a:solidFill>
                <a:effectLst/>
                <a:latin typeface="Amazon Ember" panose="020B0603020204020204" pitchFamily="34" charset="0"/>
              </a:rPr>
              <a:t>DeepRacer</a:t>
            </a:r>
            <a:r>
              <a:rPr lang="es-CO" sz="1600" b="0" i="0" dirty="0">
                <a:solidFill>
                  <a:schemeClr val="tx2"/>
                </a:solidFill>
                <a:effectLst/>
                <a:latin typeface="Amazon Ember" panose="020B0603020204020204" pitchFamily="34" charset="0"/>
              </a:rPr>
              <a:t> tiene un costo de $3.5 por hora, y el almacenamiento $0.023 por Gigabyte por mes</a:t>
            </a:r>
            <a:r>
              <a:rPr lang="en-US" sz="1667" dirty="0"/>
              <a:t>.</a:t>
            </a:r>
          </a:p>
          <a:p>
            <a:pPr>
              <a:lnSpc>
                <a:spcPct val="90000"/>
              </a:lnSpc>
              <a:spcAft>
                <a:spcPts val="1500"/>
              </a:spcAft>
            </a:pPr>
            <a:r>
              <a:rPr lang="es-CO" sz="1667" dirty="0">
                <a:solidFill>
                  <a:schemeClr val="accent6"/>
                </a:solidFill>
                <a:latin typeface="+mj-lt"/>
              </a:rPr>
              <a:t>La capa gratuita otorga a los usuarios nuevos 10 horas de entrenamiento o evaluación, así que el primer entrenamiento, evaluación y envío del modelo al Circuito Virtual es gratis.</a:t>
            </a:r>
          </a:p>
        </p:txBody>
      </p:sp>
      <p:cxnSp>
        <p:nvCxnSpPr>
          <p:cNvPr id="12" name="Straight Connector 11">
            <a:extLst>
              <a:ext uri="{FF2B5EF4-FFF2-40B4-BE49-F238E27FC236}">
                <a16:creationId xmlns:a16="http://schemas.microsoft.com/office/drawing/2014/main" id="{F005F717-A494-4CFA-9004-CB3674BB0A33}"/>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5F25AC-DB25-4FC9-B853-2CDABE3839C4}"/>
              </a:ext>
            </a:extLst>
          </p:cNvPr>
          <p:cNvSpPr/>
          <p:nvPr/>
        </p:nvSpPr>
        <p:spPr>
          <a:xfrm>
            <a:off x="6095999" y="1463524"/>
            <a:ext cx="5552662" cy="3786678"/>
          </a:xfrm>
          <a:prstGeom prst="rect">
            <a:avLst/>
          </a:prstGeom>
        </p:spPr>
        <p:txBody>
          <a:bodyPr wrap="square">
            <a:spAutoFit/>
          </a:bodyPr>
          <a:lstStyle/>
          <a:p>
            <a:pPr marL="285750" indent="-285750">
              <a:lnSpc>
                <a:spcPct val="90000"/>
              </a:lnSpc>
              <a:buFont typeface="Arial" panose="020B0604020202020204" pitchFamily="34" charset="0"/>
              <a:buChar char="•"/>
            </a:pPr>
            <a:r>
              <a:rPr lang="en-US" sz="1667" b="1" dirty="0" err="1"/>
              <a:t>Entrenamiento</a:t>
            </a:r>
            <a:r>
              <a:rPr lang="en-US" sz="1667" b="1" dirty="0"/>
              <a:t> </a:t>
            </a:r>
            <a:r>
              <a:rPr lang="en-US" sz="1667" b="1" dirty="0" err="1"/>
              <a:t>en</a:t>
            </a:r>
            <a:r>
              <a:rPr lang="en-US" sz="1667" b="1" dirty="0"/>
              <a:t> local</a:t>
            </a:r>
          </a:p>
          <a:p>
            <a:pPr>
              <a:lnSpc>
                <a:spcPct val="90000"/>
              </a:lnSpc>
            </a:pPr>
            <a:endParaRPr lang="en-US" sz="1667" dirty="0"/>
          </a:p>
          <a:p>
            <a:pPr>
              <a:lnSpc>
                <a:spcPct val="90000"/>
              </a:lnSpc>
            </a:pPr>
            <a:r>
              <a:rPr lang="en-US" sz="1667" dirty="0">
                <a:hlinkClick r:id="rId3"/>
              </a:rPr>
              <a:t>https://</a:t>
            </a:r>
            <a:r>
              <a:rPr lang="en-US" sz="1667" dirty="0" err="1">
                <a:hlinkClick r:id="rId3"/>
              </a:rPr>
              <a:t>github.com</a:t>
            </a:r>
            <a:r>
              <a:rPr lang="en-US" sz="1667" dirty="0">
                <a:hlinkClick r:id="rId3"/>
              </a:rPr>
              <a:t>/</a:t>
            </a:r>
            <a:r>
              <a:rPr lang="en-US" sz="1667" dirty="0" err="1">
                <a:hlinkClick r:id="rId3"/>
              </a:rPr>
              <a:t>aws</a:t>
            </a:r>
            <a:r>
              <a:rPr lang="en-US" sz="1667" dirty="0">
                <a:hlinkClick r:id="rId3"/>
              </a:rPr>
              <a:t>-</a:t>
            </a:r>
            <a:r>
              <a:rPr lang="en-US" sz="1667" dirty="0" err="1">
                <a:hlinkClick r:id="rId3"/>
              </a:rPr>
              <a:t>deepracer</a:t>
            </a:r>
            <a:r>
              <a:rPr lang="en-US" sz="1667" dirty="0">
                <a:hlinkClick r:id="rId3"/>
              </a:rPr>
              <a:t>-community/</a:t>
            </a:r>
            <a:r>
              <a:rPr lang="en-US" sz="1667" dirty="0" err="1">
                <a:hlinkClick r:id="rId3"/>
              </a:rPr>
              <a:t>deepracer</a:t>
            </a:r>
            <a:r>
              <a:rPr lang="en-US" sz="1667" dirty="0">
                <a:hlinkClick r:id="rId3"/>
              </a:rPr>
              <a:t>-for-cloud</a:t>
            </a:r>
            <a:endParaRPr lang="en-US" sz="1667" dirty="0"/>
          </a:p>
          <a:p>
            <a:pPr>
              <a:lnSpc>
                <a:spcPct val="90000"/>
              </a:lnSpc>
            </a:pPr>
            <a:endParaRPr lang="en-US" sz="1667" dirty="0"/>
          </a:p>
          <a:p>
            <a:pPr marL="285750" indent="-285750">
              <a:lnSpc>
                <a:spcPct val="90000"/>
              </a:lnSpc>
              <a:buFont typeface="Arial" panose="020B0604020202020204" pitchFamily="34" charset="0"/>
              <a:buChar char="•"/>
            </a:pPr>
            <a:r>
              <a:rPr lang="en-US" sz="1667" b="1" dirty="0" err="1"/>
              <a:t>Entrenamiento</a:t>
            </a:r>
            <a:r>
              <a:rPr lang="en-US" sz="1667" b="1" dirty="0"/>
              <a:t> </a:t>
            </a:r>
            <a:r>
              <a:rPr lang="en-US" sz="1667" b="1" dirty="0" err="1"/>
              <a:t>en</a:t>
            </a:r>
            <a:r>
              <a:rPr lang="en-US" sz="1667" b="1" dirty="0"/>
              <a:t> </a:t>
            </a:r>
            <a:r>
              <a:rPr lang="en-US" sz="1667" b="1" dirty="0" err="1"/>
              <a:t>instancias</a:t>
            </a:r>
            <a:r>
              <a:rPr lang="en-US" sz="1667" b="1" dirty="0"/>
              <a:t> SPOT</a:t>
            </a:r>
          </a:p>
          <a:p>
            <a:pPr>
              <a:lnSpc>
                <a:spcPct val="90000"/>
              </a:lnSpc>
            </a:pPr>
            <a:endParaRPr lang="en-US" sz="1667" dirty="0"/>
          </a:p>
          <a:p>
            <a:pPr>
              <a:lnSpc>
                <a:spcPct val="90000"/>
              </a:lnSpc>
            </a:pPr>
            <a:r>
              <a:rPr lang="en-US" sz="1667" dirty="0">
                <a:hlinkClick r:id="rId4"/>
              </a:rPr>
              <a:t>https://github.com/aws-deepracer-community/deepracer-on-the-spot</a:t>
            </a:r>
            <a:endParaRPr lang="en-US" sz="1667" dirty="0"/>
          </a:p>
          <a:p>
            <a:pPr>
              <a:lnSpc>
                <a:spcPct val="90000"/>
              </a:lnSpc>
            </a:pPr>
            <a:endParaRPr lang="en-US" sz="1667" dirty="0"/>
          </a:p>
          <a:p>
            <a:pPr>
              <a:lnSpc>
                <a:spcPct val="90000"/>
              </a:lnSpc>
            </a:pPr>
            <a:endParaRPr lang="en-US" sz="1667" dirty="0"/>
          </a:p>
          <a:p>
            <a:pPr>
              <a:lnSpc>
                <a:spcPct val="90000"/>
              </a:lnSpc>
            </a:pPr>
            <a:r>
              <a:rPr lang="en-US" sz="1667" dirty="0"/>
              <a:t>Más info…</a:t>
            </a:r>
          </a:p>
          <a:p>
            <a:pPr>
              <a:lnSpc>
                <a:spcPct val="90000"/>
              </a:lnSpc>
            </a:pPr>
            <a:endParaRPr lang="en-US" sz="1667" dirty="0"/>
          </a:p>
          <a:p>
            <a:pPr>
              <a:lnSpc>
                <a:spcPct val="90000"/>
              </a:lnSpc>
            </a:pPr>
            <a:r>
              <a:rPr lang="en-US" sz="1667" dirty="0">
                <a:hlinkClick r:id="rId5"/>
              </a:rPr>
              <a:t>https://</a:t>
            </a:r>
            <a:r>
              <a:rPr lang="en-US" sz="1667" dirty="0" err="1">
                <a:hlinkClick r:id="rId5"/>
              </a:rPr>
              <a:t>deepracing.io</a:t>
            </a:r>
            <a:r>
              <a:rPr lang="en-US" sz="1667" dirty="0">
                <a:hlinkClick r:id="rId5"/>
              </a:rPr>
              <a:t>/</a:t>
            </a:r>
            <a:endParaRPr lang="en-US" sz="1667" dirty="0"/>
          </a:p>
          <a:p>
            <a:pPr>
              <a:lnSpc>
                <a:spcPct val="90000"/>
              </a:lnSpc>
            </a:pPr>
            <a:endParaRPr lang="en-US" sz="1667" dirty="0"/>
          </a:p>
          <a:p>
            <a:pPr>
              <a:lnSpc>
                <a:spcPct val="90000"/>
              </a:lnSpc>
            </a:pPr>
            <a:endParaRPr lang="en-US" sz="1667" dirty="0"/>
          </a:p>
        </p:txBody>
      </p:sp>
    </p:spTree>
    <p:extLst>
      <p:ext uri="{BB962C8B-B14F-4D97-AF65-F5344CB8AC3E}">
        <p14:creationId xmlns:p14="http://schemas.microsoft.com/office/powerpoint/2010/main" val="32078505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Competencias</a:t>
            </a:r>
            <a:endParaRPr lang="en-US" dirty="0"/>
          </a:p>
        </p:txBody>
      </p:sp>
      <p:sp>
        <p:nvSpPr>
          <p:cNvPr id="20" name="TextBox 19"/>
          <p:cNvSpPr txBox="1"/>
          <p:nvPr/>
        </p:nvSpPr>
        <p:spPr>
          <a:xfrm>
            <a:off x="543339" y="1229614"/>
            <a:ext cx="4925350" cy="467820"/>
          </a:xfrm>
          <a:prstGeom prst="rect">
            <a:avLst/>
          </a:prstGeom>
          <a:noFill/>
        </p:spPr>
        <p:txBody>
          <a:bodyPr wrap="square" lIns="152400" tIns="121920" rIns="152400" bIns="121920" rtlCol="0">
            <a:spAutoFit/>
          </a:bodyPr>
          <a:lstStyle/>
          <a:p>
            <a:pPr>
              <a:lnSpc>
                <a:spcPct val="90000"/>
              </a:lnSpc>
              <a:spcAft>
                <a:spcPts val="1500"/>
              </a:spcAft>
            </a:pPr>
            <a:r>
              <a:rPr lang="es-ES" sz="1600" b="0" i="0" dirty="0">
                <a:solidFill>
                  <a:schemeClr val="tx2"/>
                </a:solidFill>
                <a:effectLst/>
                <a:latin typeface="Amazon Ember" panose="020B0603020204020204" pitchFamily="34" charset="0"/>
              </a:rPr>
              <a:t>Presencial  - Summit</a:t>
            </a:r>
            <a:endParaRPr lang="es-CO" sz="1667" dirty="0">
              <a:solidFill>
                <a:schemeClr val="accent6"/>
              </a:solidFill>
              <a:latin typeface="+mj-lt"/>
            </a:endParaRPr>
          </a:p>
        </p:txBody>
      </p:sp>
      <p:cxnSp>
        <p:nvCxnSpPr>
          <p:cNvPr id="12" name="Straight Connector 11">
            <a:extLst>
              <a:ext uri="{FF2B5EF4-FFF2-40B4-BE49-F238E27FC236}">
                <a16:creationId xmlns:a16="http://schemas.microsoft.com/office/drawing/2014/main" id="{F005F717-A494-4CFA-9004-CB3674BB0A33}"/>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5F25AC-DB25-4FC9-B853-2CDABE3839C4}"/>
              </a:ext>
            </a:extLst>
          </p:cNvPr>
          <p:cNvSpPr/>
          <p:nvPr/>
        </p:nvSpPr>
        <p:spPr>
          <a:xfrm>
            <a:off x="6095999" y="1463524"/>
            <a:ext cx="5552662" cy="554126"/>
          </a:xfrm>
          <a:prstGeom prst="rect">
            <a:avLst/>
          </a:prstGeom>
        </p:spPr>
        <p:txBody>
          <a:bodyPr wrap="square">
            <a:spAutoFit/>
          </a:bodyPr>
          <a:lstStyle/>
          <a:p>
            <a:pPr>
              <a:lnSpc>
                <a:spcPct val="90000"/>
              </a:lnSpc>
            </a:pPr>
            <a:endParaRPr lang="en-US" sz="1667" dirty="0"/>
          </a:p>
          <a:p>
            <a:pPr>
              <a:lnSpc>
                <a:spcPct val="90000"/>
              </a:lnSpc>
            </a:pPr>
            <a:endParaRPr lang="en-US" sz="1667" dirty="0"/>
          </a:p>
        </p:txBody>
      </p:sp>
      <p:sp>
        <p:nvSpPr>
          <p:cNvPr id="4" name="TextBox 19">
            <a:extLst>
              <a:ext uri="{FF2B5EF4-FFF2-40B4-BE49-F238E27FC236}">
                <a16:creationId xmlns:a16="http://schemas.microsoft.com/office/drawing/2014/main" id="{0AB1A4B8-217B-0ACF-B411-39A178D53FD1}"/>
              </a:ext>
            </a:extLst>
          </p:cNvPr>
          <p:cNvSpPr txBox="1"/>
          <p:nvPr/>
        </p:nvSpPr>
        <p:spPr>
          <a:xfrm>
            <a:off x="6003688" y="1229614"/>
            <a:ext cx="4925350" cy="467820"/>
          </a:xfrm>
          <a:prstGeom prst="rect">
            <a:avLst/>
          </a:prstGeom>
          <a:noFill/>
        </p:spPr>
        <p:txBody>
          <a:bodyPr wrap="square" lIns="152400" tIns="121920" rIns="152400" bIns="121920" rtlCol="0">
            <a:spAutoFit/>
          </a:bodyPr>
          <a:lstStyle/>
          <a:p>
            <a:pPr>
              <a:lnSpc>
                <a:spcPct val="90000"/>
              </a:lnSpc>
              <a:spcAft>
                <a:spcPts val="1500"/>
              </a:spcAft>
            </a:pPr>
            <a:r>
              <a:rPr lang="es-ES" sz="1600" b="0" i="0" dirty="0">
                <a:solidFill>
                  <a:schemeClr val="tx2"/>
                </a:solidFill>
                <a:effectLst/>
                <a:latin typeface="Amazon Ember" panose="020B0603020204020204" pitchFamily="34" charset="0"/>
              </a:rPr>
              <a:t>Presencial – </a:t>
            </a:r>
            <a:r>
              <a:rPr lang="es-ES" sz="1600" dirty="0" err="1">
                <a:solidFill>
                  <a:schemeClr val="tx2"/>
                </a:solidFill>
                <a:latin typeface="Amazon Ember" panose="020B0603020204020204" pitchFamily="34" charset="0"/>
              </a:rPr>
              <a:t>r</a:t>
            </a:r>
            <a:r>
              <a:rPr lang="es-ES" sz="1600" b="0" i="0" dirty="0" err="1">
                <a:solidFill>
                  <a:schemeClr val="tx2"/>
                </a:solidFill>
                <a:effectLst/>
                <a:latin typeface="Amazon Ember" panose="020B0603020204020204" pitchFamily="34" charset="0"/>
              </a:rPr>
              <a:t>e:Invent</a:t>
            </a:r>
            <a:endParaRPr lang="es-CO" sz="1667" dirty="0">
              <a:solidFill>
                <a:schemeClr val="accent6"/>
              </a:solidFill>
              <a:latin typeface="+mj-lt"/>
            </a:endParaRPr>
          </a:p>
        </p:txBody>
      </p:sp>
      <p:pic>
        <p:nvPicPr>
          <p:cNvPr id="3" name="Imagen 2">
            <a:extLst>
              <a:ext uri="{FF2B5EF4-FFF2-40B4-BE49-F238E27FC236}">
                <a16:creationId xmlns:a16="http://schemas.microsoft.com/office/drawing/2014/main" id="{CE6F178D-1C43-3B5E-B943-8B63966734E8}"/>
              </a:ext>
            </a:extLst>
          </p:cNvPr>
          <p:cNvPicPr>
            <a:picLocks noChangeAspect="1"/>
          </p:cNvPicPr>
          <p:nvPr/>
        </p:nvPicPr>
        <p:blipFill rotWithShape="1">
          <a:blip r:embed="rId3"/>
          <a:srcRect t="20435" b="5362"/>
          <a:stretch/>
        </p:blipFill>
        <p:spPr>
          <a:xfrm>
            <a:off x="1714332" y="1697434"/>
            <a:ext cx="2081484" cy="2059362"/>
          </a:xfrm>
          <a:prstGeom prst="rect">
            <a:avLst/>
          </a:prstGeom>
        </p:spPr>
      </p:pic>
      <p:pic>
        <p:nvPicPr>
          <p:cNvPr id="5" name="Imagen 4">
            <a:extLst>
              <a:ext uri="{FF2B5EF4-FFF2-40B4-BE49-F238E27FC236}">
                <a16:creationId xmlns:a16="http://schemas.microsoft.com/office/drawing/2014/main" id="{C484BE8F-7760-73B0-3BED-B00A7C8DF506}"/>
              </a:ext>
            </a:extLst>
          </p:cNvPr>
          <p:cNvPicPr>
            <a:picLocks noChangeAspect="1"/>
          </p:cNvPicPr>
          <p:nvPr/>
        </p:nvPicPr>
        <p:blipFill>
          <a:blip r:embed="rId4"/>
          <a:stretch>
            <a:fillRect/>
          </a:stretch>
        </p:blipFill>
        <p:spPr>
          <a:xfrm>
            <a:off x="924530" y="3957379"/>
            <a:ext cx="3661089" cy="2059362"/>
          </a:xfrm>
          <a:prstGeom prst="rect">
            <a:avLst/>
          </a:prstGeom>
        </p:spPr>
      </p:pic>
      <p:pic>
        <p:nvPicPr>
          <p:cNvPr id="3074" name="Picture 2">
            <a:extLst>
              <a:ext uri="{FF2B5EF4-FFF2-40B4-BE49-F238E27FC236}">
                <a16:creationId xmlns:a16="http://schemas.microsoft.com/office/drawing/2014/main" id="{3D3BF115-32A2-4A21-CE47-5496C548E1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472" y="2162078"/>
            <a:ext cx="5297715" cy="317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8891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Competencias</a:t>
            </a:r>
            <a:endParaRPr lang="en-US" dirty="0"/>
          </a:p>
        </p:txBody>
      </p:sp>
      <p:sp>
        <p:nvSpPr>
          <p:cNvPr id="20" name="TextBox 19"/>
          <p:cNvSpPr txBox="1"/>
          <p:nvPr/>
        </p:nvSpPr>
        <p:spPr>
          <a:xfrm>
            <a:off x="369458" y="1229614"/>
            <a:ext cx="4925350" cy="467820"/>
          </a:xfrm>
          <a:prstGeom prst="rect">
            <a:avLst/>
          </a:prstGeom>
          <a:noFill/>
        </p:spPr>
        <p:txBody>
          <a:bodyPr wrap="square" lIns="152400" tIns="121920" rIns="152400" bIns="121920" rtlCol="0">
            <a:spAutoFit/>
          </a:bodyPr>
          <a:lstStyle/>
          <a:p>
            <a:pPr>
              <a:lnSpc>
                <a:spcPct val="90000"/>
              </a:lnSpc>
              <a:spcAft>
                <a:spcPts val="1500"/>
              </a:spcAft>
            </a:pPr>
            <a:r>
              <a:rPr lang="es-ES" sz="1600" b="0" i="0" dirty="0">
                <a:solidFill>
                  <a:schemeClr val="tx2"/>
                </a:solidFill>
                <a:effectLst/>
                <a:latin typeface="Amazon Ember" panose="020B0603020204020204" pitchFamily="34" charset="0"/>
              </a:rPr>
              <a:t>Virtual - Comunidad</a:t>
            </a:r>
            <a:endParaRPr lang="es-CO" sz="1667" dirty="0">
              <a:solidFill>
                <a:schemeClr val="accent6"/>
              </a:solidFill>
              <a:latin typeface="+mj-lt"/>
            </a:endParaRPr>
          </a:p>
        </p:txBody>
      </p:sp>
      <p:cxnSp>
        <p:nvCxnSpPr>
          <p:cNvPr id="12" name="Straight Connector 11">
            <a:extLst>
              <a:ext uri="{FF2B5EF4-FFF2-40B4-BE49-F238E27FC236}">
                <a16:creationId xmlns:a16="http://schemas.microsoft.com/office/drawing/2014/main" id="{F005F717-A494-4CFA-9004-CB3674BB0A33}"/>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5F25AC-DB25-4FC9-B853-2CDABE3839C4}"/>
              </a:ext>
            </a:extLst>
          </p:cNvPr>
          <p:cNvSpPr/>
          <p:nvPr/>
        </p:nvSpPr>
        <p:spPr>
          <a:xfrm>
            <a:off x="6095999" y="1463524"/>
            <a:ext cx="5552662" cy="554126"/>
          </a:xfrm>
          <a:prstGeom prst="rect">
            <a:avLst/>
          </a:prstGeom>
        </p:spPr>
        <p:txBody>
          <a:bodyPr wrap="square">
            <a:spAutoFit/>
          </a:bodyPr>
          <a:lstStyle/>
          <a:p>
            <a:pPr>
              <a:lnSpc>
                <a:spcPct val="90000"/>
              </a:lnSpc>
            </a:pPr>
            <a:endParaRPr lang="en-US" sz="1667" dirty="0"/>
          </a:p>
          <a:p>
            <a:pPr>
              <a:lnSpc>
                <a:spcPct val="90000"/>
              </a:lnSpc>
            </a:pPr>
            <a:endParaRPr lang="en-US" sz="1667" dirty="0"/>
          </a:p>
        </p:txBody>
      </p:sp>
      <p:sp>
        <p:nvSpPr>
          <p:cNvPr id="4" name="TextBox 19">
            <a:extLst>
              <a:ext uri="{FF2B5EF4-FFF2-40B4-BE49-F238E27FC236}">
                <a16:creationId xmlns:a16="http://schemas.microsoft.com/office/drawing/2014/main" id="{0AB1A4B8-217B-0ACF-B411-39A178D53FD1}"/>
              </a:ext>
            </a:extLst>
          </p:cNvPr>
          <p:cNvSpPr txBox="1"/>
          <p:nvPr/>
        </p:nvSpPr>
        <p:spPr>
          <a:xfrm>
            <a:off x="5968853" y="1229614"/>
            <a:ext cx="4925350" cy="467820"/>
          </a:xfrm>
          <a:prstGeom prst="rect">
            <a:avLst/>
          </a:prstGeom>
          <a:noFill/>
        </p:spPr>
        <p:txBody>
          <a:bodyPr wrap="square" lIns="152400" tIns="121920" rIns="152400" bIns="121920" rtlCol="0">
            <a:spAutoFit/>
          </a:bodyPr>
          <a:lstStyle/>
          <a:p>
            <a:pPr>
              <a:lnSpc>
                <a:spcPct val="90000"/>
              </a:lnSpc>
              <a:spcAft>
                <a:spcPts val="1500"/>
              </a:spcAft>
            </a:pPr>
            <a:r>
              <a:rPr lang="es-ES" sz="1600" b="0" i="0" dirty="0">
                <a:solidFill>
                  <a:schemeClr val="tx2"/>
                </a:solidFill>
                <a:effectLst/>
                <a:latin typeface="Amazon Ember" panose="020B0603020204020204" pitchFamily="34" charset="0"/>
              </a:rPr>
              <a:t>Virtual – Liga </a:t>
            </a:r>
            <a:r>
              <a:rPr lang="es-ES" sz="1600" b="0" i="0" dirty="0" err="1">
                <a:solidFill>
                  <a:schemeClr val="tx2"/>
                </a:solidFill>
                <a:effectLst/>
                <a:latin typeface="Amazon Ember" panose="020B0603020204020204" pitchFamily="34" charset="0"/>
              </a:rPr>
              <a:t>DeepRacer</a:t>
            </a:r>
            <a:endParaRPr lang="es-CO" sz="1667" dirty="0">
              <a:solidFill>
                <a:schemeClr val="accent6"/>
              </a:solidFill>
              <a:latin typeface="+mj-lt"/>
            </a:endParaRPr>
          </a:p>
        </p:txBody>
      </p:sp>
      <p:pic>
        <p:nvPicPr>
          <p:cNvPr id="5" name="Imagen 4">
            <a:extLst>
              <a:ext uri="{FF2B5EF4-FFF2-40B4-BE49-F238E27FC236}">
                <a16:creationId xmlns:a16="http://schemas.microsoft.com/office/drawing/2014/main" id="{1E2B7458-0C0C-576C-D555-88440D8EA24F}"/>
              </a:ext>
            </a:extLst>
          </p:cNvPr>
          <p:cNvPicPr>
            <a:picLocks noChangeAspect="1"/>
          </p:cNvPicPr>
          <p:nvPr/>
        </p:nvPicPr>
        <p:blipFill rotWithShape="1">
          <a:blip r:embed="rId3"/>
          <a:srcRect l="1219" t="16190" r="50981" b="3356"/>
          <a:stretch/>
        </p:blipFill>
        <p:spPr>
          <a:xfrm>
            <a:off x="979057" y="1668762"/>
            <a:ext cx="3706152" cy="2263598"/>
          </a:xfrm>
          <a:prstGeom prst="rect">
            <a:avLst/>
          </a:prstGeom>
        </p:spPr>
      </p:pic>
      <p:pic>
        <p:nvPicPr>
          <p:cNvPr id="6" name="Imagen 5">
            <a:extLst>
              <a:ext uri="{FF2B5EF4-FFF2-40B4-BE49-F238E27FC236}">
                <a16:creationId xmlns:a16="http://schemas.microsoft.com/office/drawing/2014/main" id="{94F81C3C-C9CE-272A-024E-BB56AF910F5B}"/>
              </a:ext>
            </a:extLst>
          </p:cNvPr>
          <p:cNvPicPr>
            <a:picLocks noChangeAspect="1"/>
          </p:cNvPicPr>
          <p:nvPr/>
        </p:nvPicPr>
        <p:blipFill rotWithShape="1">
          <a:blip r:embed="rId3"/>
          <a:srcRect l="51119" t="16679" r="1081" b="2865"/>
          <a:stretch/>
        </p:blipFill>
        <p:spPr>
          <a:xfrm>
            <a:off x="979057" y="3982726"/>
            <a:ext cx="3706152" cy="2263598"/>
          </a:xfrm>
          <a:prstGeom prst="rect">
            <a:avLst/>
          </a:prstGeom>
        </p:spPr>
      </p:pic>
      <p:pic>
        <p:nvPicPr>
          <p:cNvPr id="7" name="Imagen 6">
            <a:extLst>
              <a:ext uri="{FF2B5EF4-FFF2-40B4-BE49-F238E27FC236}">
                <a16:creationId xmlns:a16="http://schemas.microsoft.com/office/drawing/2014/main" id="{1C199D7A-3697-F73C-BB31-9BD678DB93BF}"/>
              </a:ext>
            </a:extLst>
          </p:cNvPr>
          <p:cNvPicPr>
            <a:picLocks noChangeAspect="1"/>
          </p:cNvPicPr>
          <p:nvPr/>
        </p:nvPicPr>
        <p:blipFill>
          <a:blip r:embed="rId4"/>
          <a:stretch>
            <a:fillRect/>
          </a:stretch>
        </p:blipFill>
        <p:spPr>
          <a:xfrm>
            <a:off x="5953067" y="1668762"/>
            <a:ext cx="6014214" cy="2310545"/>
          </a:xfrm>
          <a:prstGeom prst="rect">
            <a:avLst/>
          </a:prstGeom>
        </p:spPr>
      </p:pic>
      <p:pic>
        <p:nvPicPr>
          <p:cNvPr id="8" name="Imagen 7">
            <a:extLst>
              <a:ext uri="{FF2B5EF4-FFF2-40B4-BE49-F238E27FC236}">
                <a16:creationId xmlns:a16="http://schemas.microsoft.com/office/drawing/2014/main" id="{642584D7-279A-A96E-F5A2-8C26A7BA9398}"/>
              </a:ext>
            </a:extLst>
          </p:cNvPr>
          <p:cNvPicPr>
            <a:picLocks noChangeAspect="1"/>
          </p:cNvPicPr>
          <p:nvPr/>
        </p:nvPicPr>
        <p:blipFill>
          <a:blip r:embed="rId5"/>
          <a:stretch>
            <a:fillRect/>
          </a:stretch>
        </p:blipFill>
        <p:spPr>
          <a:xfrm>
            <a:off x="5953067" y="4184545"/>
            <a:ext cx="5998428" cy="1703695"/>
          </a:xfrm>
          <a:prstGeom prst="rect">
            <a:avLst/>
          </a:prstGeom>
        </p:spPr>
      </p:pic>
    </p:spTree>
    <p:extLst>
      <p:ext uri="{BB962C8B-B14F-4D97-AF65-F5344CB8AC3E}">
        <p14:creationId xmlns:p14="http://schemas.microsoft.com/office/powerpoint/2010/main" val="22713213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Competencias</a:t>
            </a:r>
            <a:endParaRPr lang="en-US" dirty="0"/>
          </a:p>
        </p:txBody>
      </p:sp>
      <p:cxnSp>
        <p:nvCxnSpPr>
          <p:cNvPr id="12" name="Straight Connector 11">
            <a:extLst>
              <a:ext uri="{FF2B5EF4-FFF2-40B4-BE49-F238E27FC236}">
                <a16:creationId xmlns:a16="http://schemas.microsoft.com/office/drawing/2014/main" id="{F005F717-A494-4CFA-9004-CB3674BB0A33}"/>
              </a:ext>
            </a:extLst>
          </p:cNvPr>
          <p:cNvCxnSpPr>
            <a:cxnSpLocks/>
          </p:cNvCxnSpPr>
          <p:nvPr/>
        </p:nvCxnSpPr>
        <p:spPr>
          <a:xfrm>
            <a:off x="3716402" y="875886"/>
            <a:ext cx="0" cy="5014220"/>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5F25AC-DB25-4FC9-B853-2CDABE3839C4}"/>
              </a:ext>
            </a:extLst>
          </p:cNvPr>
          <p:cNvSpPr/>
          <p:nvPr/>
        </p:nvSpPr>
        <p:spPr>
          <a:xfrm>
            <a:off x="6095999" y="1463524"/>
            <a:ext cx="5552662" cy="554126"/>
          </a:xfrm>
          <a:prstGeom prst="rect">
            <a:avLst/>
          </a:prstGeom>
        </p:spPr>
        <p:txBody>
          <a:bodyPr wrap="square">
            <a:spAutoFit/>
          </a:bodyPr>
          <a:lstStyle/>
          <a:p>
            <a:pPr>
              <a:lnSpc>
                <a:spcPct val="90000"/>
              </a:lnSpc>
            </a:pPr>
            <a:endParaRPr lang="en-US" sz="1667" dirty="0"/>
          </a:p>
          <a:p>
            <a:pPr>
              <a:lnSpc>
                <a:spcPct val="90000"/>
              </a:lnSpc>
            </a:pPr>
            <a:endParaRPr lang="en-US" sz="1667" dirty="0"/>
          </a:p>
        </p:txBody>
      </p:sp>
      <p:sp>
        <p:nvSpPr>
          <p:cNvPr id="4" name="TextBox 19">
            <a:extLst>
              <a:ext uri="{FF2B5EF4-FFF2-40B4-BE49-F238E27FC236}">
                <a16:creationId xmlns:a16="http://schemas.microsoft.com/office/drawing/2014/main" id="{0AB1A4B8-217B-0ACF-B411-39A178D53FD1}"/>
              </a:ext>
            </a:extLst>
          </p:cNvPr>
          <p:cNvSpPr txBox="1"/>
          <p:nvPr/>
        </p:nvSpPr>
        <p:spPr>
          <a:xfrm>
            <a:off x="474396" y="1229614"/>
            <a:ext cx="4925350" cy="467820"/>
          </a:xfrm>
          <a:prstGeom prst="rect">
            <a:avLst/>
          </a:prstGeom>
          <a:noFill/>
        </p:spPr>
        <p:txBody>
          <a:bodyPr wrap="square" lIns="152400" tIns="121920" rIns="152400" bIns="121920" rtlCol="0">
            <a:spAutoFit/>
          </a:bodyPr>
          <a:lstStyle/>
          <a:p>
            <a:pPr>
              <a:lnSpc>
                <a:spcPct val="90000"/>
              </a:lnSpc>
              <a:spcAft>
                <a:spcPts val="1500"/>
              </a:spcAft>
            </a:pPr>
            <a:r>
              <a:rPr lang="es-ES" sz="1600" b="0" i="0" dirty="0">
                <a:solidFill>
                  <a:schemeClr val="tx2"/>
                </a:solidFill>
                <a:effectLst/>
                <a:latin typeface="Amazon Ember" panose="020B0603020204020204" pitchFamily="34" charset="0"/>
              </a:rPr>
              <a:t>Liga </a:t>
            </a:r>
            <a:r>
              <a:rPr lang="es-ES" sz="1600" b="0" i="0" dirty="0" err="1">
                <a:solidFill>
                  <a:schemeClr val="tx2"/>
                </a:solidFill>
                <a:effectLst/>
                <a:latin typeface="Amazon Ember" panose="020B0603020204020204" pitchFamily="34" charset="0"/>
              </a:rPr>
              <a:t>DeepRacer</a:t>
            </a:r>
            <a:r>
              <a:rPr lang="es-ES" sz="1600" b="0" i="0" dirty="0">
                <a:solidFill>
                  <a:schemeClr val="tx2"/>
                </a:solidFill>
                <a:effectLst/>
                <a:latin typeface="Amazon Ember" panose="020B0603020204020204" pitchFamily="34" charset="0"/>
              </a:rPr>
              <a:t> – Mayo 2023</a:t>
            </a:r>
            <a:endParaRPr lang="es-CO" sz="1667" dirty="0">
              <a:solidFill>
                <a:schemeClr val="accent6"/>
              </a:solidFill>
              <a:latin typeface="+mj-lt"/>
            </a:endParaRPr>
          </a:p>
        </p:txBody>
      </p:sp>
      <p:pic>
        <p:nvPicPr>
          <p:cNvPr id="7" name="Imagen 6">
            <a:extLst>
              <a:ext uri="{FF2B5EF4-FFF2-40B4-BE49-F238E27FC236}">
                <a16:creationId xmlns:a16="http://schemas.microsoft.com/office/drawing/2014/main" id="{1C199D7A-3697-F73C-BB31-9BD678DB93BF}"/>
              </a:ext>
            </a:extLst>
          </p:cNvPr>
          <p:cNvPicPr>
            <a:picLocks noChangeAspect="1"/>
          </p:cNvPicPr>
          <p:nvPr/>
        </p:nvPicPr>
        <p:blipFill rotWithShape="1">
          <a:blip r:embed="rId3"/>
          <a:srcRect r="65028"/>
          <a:stretch/>
        </p:blipFill>
        <p:spPr>
          <a:xfrm>
            <a:off x="572545" y="2210155"/>
            <a:ext cx="2623042" cy="2881537"/>
          </a:xfrm>
          <a:prstGeom prst="rect">
            <a:avLst/>
          </a:prstGeom>
        </p:spPr>
      </p:pic>
      <p:sp>
        <p:nvSpPr>
          <p:cNvPr id="9" name="Rectángulo redondeado 8">
            <a:extLst>
              <a:ext uri="{FF2B5EF4-FFF2-40B4-BE49-F238E27FC236}">
                <a16:creationId xmlns:a16="http://schemas.microsoft.com/office/drawing/2014/main" id="{069E972D-D794-40B4-34C2-DD34227A5188}"/>
              </a:ext>
            </a:extLst>
          </p:cNvPr>
          <p:cNvSpPr/>
          <p:nvPr/>
        </p:nvSpPr>
        <p:spPr>
          <a:xfrm>
            <a:off x="1402079" y="6061165"/>
            <a:ext cx="10580047" cy="321001"/>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s-CO" sz="1800" b="1" dirty="0">
                <a:solidFill>
                  <a:srgbClr val="2A2A29"/>
                </a:solidFill>
                <a:latin typeface="CIBFont Sans" panose="020B0603020202020104" pitchFamily="34" charset="77"/>
                <a:hlinkClick r:id="rId4"/>
              </a:rPr>
              <a:t>https://</a:t>
            </a:r>
            <a:r>
              <a:rPr lang="es-CO" sz="1800" b="1" dirty="0" err="1">
                <a:solidFill>
                  <a:srgbClr val="2A2A29"/>
                </a:solidFill>
                <a:latin typeface="CIBFont Sans" panose="020B0603020202020104" pitchFamily="34" charset="77"/>
                <a:hlinkClick r:id="rId4"/>
              </a:rPr>
              <a:t>github.com</a:t>
            </a:r>
            <a:r>
              <a:rPr lang="es-CO" sz="1800" b="1" dirty="0">
                <a:solidFill>
                  <a:srgbClr val="2A2A29"/>
                </a:solidFill>
                <a:latin typeface="CIBFont Sans" panose="020B0603020202020104" pitchFamily="34" charset="77"/>
                <a:hlinkClick r:id="rId4"/>
              </a:rPr>
              <a:t>/</a:t>
            </a:r>
            <a:r>
              <a:rPr lang="es-CO" sz="1800" b="1" dirty="0" err="1">
                <a:solidFill>
                  <a:srgbClr val="2A2A29"/>
                </a:solidFill>
                <a:latin typeface="CIBFont Sans" panose="020B0603020202020104" pitchFamily="34" charset="77"/>
                <a:hlinkClick r:id="rId4"/>
              </a:rPr>
              <a:t>oscarYCL</a:t>
            </a:r>
            <a:r>
              <a:rPr lang="es-CO" sz="1800" b="1" dirty="0">
                <a:solidFill>
                  <a:srgbClr val="2A2A29"/>
                </a:solidFill>
                <a:latin typeface="CIBFont Sans" panose="020B0603020202020104" pitchFamily="34" charset="77"/>
                <a:hlinkClick r:id="rId4"/>
              </a:rPr>
              <a:t>/</a:t>
            </a:r>
            <a:r>
              <a:rPr lang="es-CO" sz="1800" b="1" dirty="0" err="1">
                <a:solidFill>
                  <a:srgbClr val="2A2A29"/>
                </a:solidFill>
                <a:latin typeface="CIBFont Sans" panose="020B0603020202020104" pitchFamily="34" charset="77"/>
                <a:hlinkClick r:id="rId4"/>
              </a:rPr>
              <a:t>deepracer</a:t>
            </a:r>
            <a:r>
              <a:rPr lang="es-CO" sz="1800" b="1" dirty="0">
                <a:solidFill>
                  <a:srgbClr val="2A2A29"/>
                </a:solidFill>
                <a:latin typeface="CIBFont Sans" panose="020B0603020202020104" pitchFamily="34" charset="77"/>
                <a:hlinkClick r:id="rId4"/>
              </a:rPr>
              <a:t>-</a:t>
            </a:r>
            <a:r>
              <a:rPr lang="es-CO" sz="1800" b="1" dirty="0" err="1">
                <a:solidFill>
                  <a:srgbClr val="2A2A29"/>
                </a:solidFill>
                <a:latin typeface="CIBFont Sans" panose="020B0603020202020104" pitchFamily="34" charset="77"/>
                <a:hlinkClick r:id="rId4"/>
              </a:rPr>
              <a:t>waypoints</a:t>
            </a:r>
            <a:r>
              <a:rPr lang="es-CO" sz="1800" b="1" dirty="0">
                <a:solidFill>
                  <a:srgbClr val="2A2A29"/>
                </a:solidFill>
                <a:latin typeface="CIBFont Sans" panose="020B0603020202020104" pitchFamily="34" charset="77"/>
                <a:hlinkClick r:id="rId4"/>
              </a:rPr>
              <a:t>-workshop/</a:t>
            </a:r>
            <a:r>
              <a:rPr lang="es-CO" sz="1800" b="1" dirty="0" err="1">
                <a:solidFill>
                  <a:srgbClr val="2A2A29"/>
                </a:solidFill>
                <a:latin typeface="CIBFont Sans" panose="020B0603020202020104" pitchFamily="34" charset="77"/>
                <a:hlinkClick r:id="rId4"/>
              </a:rPr>
              <a:t>tree</a:t>
            </a:r>
            <a:r>
              <a:rPr lang="es-CO" sz="1800" b="1" dirty="0">
                <a:solidFill>
                  <a:srgbClr val="2A2A29"/>
                </a:solidFill>
                <a:latin typeface="CIBFont Sans" panose="020B0603020202020104" pitchFamily="34" charset="77"/>
                <a:hlinkClick r:id="rId4"/>
              </a:rPr>
              <a:t>/</a:t>
            </a:r>
            <a:r>
              <a:rPr lang="es-CO" sz="1800" b="1" dirty="0" err="1">
                <a:solidFill>
                  <a:srgbClr val="2A2A29"/>
                </a:solidFill>
                <a:latin typeface="CIBFont Sans" panose="020B0603020202020104" pitchFamily="34" charset="77"/>
                <a:hlinkClick r:id="rId4"/>
              </a:rPr>
              <a:t>main</a:t>
            </a:r>
            <a:r>
              <a:rPr lang="es-CO" sz="1800" b="1" dirty="0">
                <a:solidFill>
                  <a:srgbClr val="2A2A29"/>
                </a:solidFill>
                <a:latin typeface="CIBFont Sans" panose="020B0603020202020104" pitchFamily="34" charset="77"/>
                <a:hlinkClick r:id="rId4"/>
              </a:rPr>
              <a:t>/</a:t>
            </a:r>
            <a:r>
              <a:rPr lang="es-CO" sz="1800" b="1" dirty="0" err="1">
                <a:solidFill>
                  <a:srgbClr val="2A2A29"/>
                </a:solidFill>
                <a:latin typeface="CIBFont Sans" panose="020B0603020202020104" pitchFamily="34" charset="77"/>
                <a:hlinkClick r:id="rId4"/>
              </a:rPr>
              <a:t>Examples</a:t>
            </a:r>
            <a:r>
              <a:rPr lang="es-CO" sz="1800" b="1" dirty="0">
                <a:solidFill>
                  <a:srgbClr val="2A2A29"/>
                </a:solidFill>
                <a:latin typeface="CIBFont Sans" panose="020B0603020202020104" pitchFamily="34" charset="77"/>
                <a:hlinkClick r:id="rId4"/>
              </a:rPr>
              <a:t>/Po-Chun%20Speedway</a:t>
            </a:r>
            <a:endParaRPr lang="es-CO" dirty="0">
              <a:solidFill>
                <a:srgbClr val="FFD204"/>
              </a:solidFill>
            </a:endParaRPr>
          </a:p>
        </p:txBody>
      </p:sp>
      <p:pic>
        <p:nvPicPr>
          <p:cNvPr id="4098" name="Picture 2">
            <a:extLst>
              <a:ext uri="{FF2B5EF4-FFF2-40B4-BE49-F238E27FC236}">
                <a16:creationId xmlns:a16="http://schemas.microsoft.com/office/drawing/2014/main" id="{717B352A-D8DE-FC15-7B0A-78A46F51E5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58" t="2325" r="17974" b="6375"/>
          <a:stretch/>
        </p:blipFill>
        <p:spPr bwMode="auto">
          <a:xfrm>
            <a:off x="4482801" y="754412"/>
            <a:ext cx="6638001" cy="505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160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Recomendaciones</a:t>
            </a:r>
            <a:endParaRPr lang="en-US" dirty="0"/>
          </a:p>
        </p:txBody>
      </p:sp>
      <p:sp>
        <p:nvSpPr>
          <p:cNvPr id="20" name="TextBox 19"/>
          <p:cNvSpPr txBox="1"/>
          <p:nvPr/>
        </p:nvSpPr>
        <p:spPr>
          <a:xfrm>
            <a:off x="369458" y="1463524"/>
            <a:ext cx="11408412" cy="3420936"/>
          </a:xfrm>
          <a:prstGeom prst="rect">
            <a:avLst/>
          </a:prstGeom>
          <a:noFill/>
        </p:spPr>
        <p:txBody>
          <a:bodyPr wrap="square" lIns="152400" tIns="121920" rIns="152400" bIns="121920" rtlCol="0">
            <a:spAutoFit/>
          </a:bodyPr>
          <a:lstStyle/>
          <a:p>
            <a:pPr marL="285750" indent="-285750">
              <a:lnSpc>
                <a:spcPct val="90000"/>
              </a:lnSpc>
              <a:spcAft>
                <a:spcPts val="1500"/>
              </a:spcAft>
              <a:buFont typeface="Arial" panose="020B0604020202020204" pitchFamily="34" charset="0"/>
              <a:buChar char="•"/>
            </a:pPr>
            <a:r>
              <a:rPr lang="es-ES" sz="1600" b="0" i="0" dirty="0">
                <a:effectLst/>
                <a:latin typeface="Amazon Ember" panose="020B0603020204020204" pitchFamily="34" charset="0"/>
              </a:rPr>
              <a:t>Diviértanse</a:t>
            </a:r>
          </a:p>
          <a:p>
            <a:pPr marL="285750" indent="-285750">
              <a:lnSpc>
                <a:spcPct val="90000"/>
              </a:lnSpc>
              <a:spcAft>
                <a:spcPts val="1500"/>
              </a:spcAft>
              <a:buFont typeface="Arial" panose="020B0604020202020204" pitchFamily="34" charset="0"/>
              <a:buChar char="•"/>
            </a:pPr>
            <a:r>
              <a:rPr lang="es-ES" sz="1600" dirty="0">
                <a:latin typeface="Amazon Ember" panose="020B0603020204020204" pitchFamily="34" charset="0"/>
              </a:rPr>
              <a:t>Cambios pequeños y progresivos</a:t>
            </a:r>
          </a:p>
          <a:p>
            <a:pPr marL="285750" indent="-285750">
              <a:lnSpc>
                <a:spcPct val="90000"/>
              </a:lnSpc>
              <a:spcAft>
                <a:spcPts val="1500"/>
              </a:spcAft>
              <a:buFont typeface="Arial" panose="020B0604020202020204" pitchFamily="34" charset="0"/>
              <a:buChar char="•"/>
            </a:pPr>
            <a:r>
              <a:rPr lang="es-CO" sz="1600" b="1" i="0" dirty="0" err="1">
                <a:effectLst/>
                <a:latin typeface="Amazon Ember" panose="020B0603020204020204"/>
              </a:rPr>
              <a:t>DeepRacer</a:t>
            </a:r>
            <a:r>
              <a:rPr lang="es-CO" sz="1600" b="1" i="0" dirty="0">
                <a:effectLst/>
                <a:latin typeface="Amazon Ember" panose="020B0603020204020204"/>
              </a:rPr>
              <a:t> </a:t>
            </a:r>
            <a:r>
              <a:rPr lang="es-CO" sz="1600" b="1" i="0" dirty="0" err="1">
                <a:effectLst/>
                <a:latin typeface="Amazon Ember" panose="020B0603020204020204"/>
              </a:rPr>
              <a:t>Student</a:t>
            </a:r>
            <a:r>
              <a:rPr lang="es-CO" sz="1600" b="1" i="0" dirty="0">
                <a:effectLst/>
                <a:latin typeface="Amazon Ember" panose="020B0603020204020204"/>
              </a:rPr>
              <a:t> </a:t>
            </a:r>
            <a:r>
              <a:rPr lang="en-US" sz="2000" dirty="0">
                <a:solidFill>
                  <a:srgbClr val="FFFF00"/>
                </a:solidFill>
              </a:rPr>
              <a:t>✹</a:t>
            </a:r>
            <a:endParaRPr lang="en-US" sz="2000" dirty="0"/>
          </a:p>
          <a:p>
            <a:pPr marL="742950" lvl="1" indent="-285750">
              <a:lnSpc>
                <a:spcPct val="90000"/>
              </a:lnSpc>
              <a:spcAft>
                <a:spcPts val="1500"/>
              </a:spcAft>
              <a:buFont typeface="Arial" panose="020B0604020202020204" pitchFamily="34" charset="0"/>
              <a:buChar char="•"/>
            </a:pPr>
            <a:r>
              <a:rPr lang="es-ES" sz="1600" dirty="0">
                <a:latin typeface="Amazon Ember" panose="020B0603020204020204" pitchFamily="34" charset="0"/>
              </a:rPr>
              <a:t>https://</a:t>
            </a:r>
            <a:r>
              <a:rPr lang="es-ES" sz="1600" dirty="0" err="1">
                <a:latin typeface="Amazon Ember" panose="020B0603020204020204" pitchFamily="34" charset="0"/>
              </a:rPr>
              <a:t>student.deepracer.com</a:t>
            </a:r>
            <a:r>
              <a:rPr lang="es-ES" sz="1600" dirty="0">
                <a:latin typeface="Amazon Ember" panose="020B0603020204020204" pitchFamily="34" charset="0"/>
              </a:rPr>
              <a:t>/</a:t>
            </a:r>
          </a:p>
          <a:p>
            <a:pPr marL="285750" indent="-285750">
              <a:lnSpc>
                <a:spcPct val="90000"/>
              </a:lnSpc>
              <a:spcAft>
                <a:spcPts val="1500"/>
              </a:spcAft>
              <a:buFont typeface="Arial" panose="020B0604020202020204" pitchFamily="34" charset="0"/>
              <a:buChar char="•"/>
            </a:pPr>
            <a:r>
              <a:rPr lang="es-ES" sz="1600" b="0" i="0" dirty="0">
                <a:effectLst/>
                <a:latin typeface="Amazon Ember" panose="020B0603020204020204" pitchFamily="34" charset="0"/>
              </a:rPr>
              <a:t>Revisión de logs</a:t>
            </a:r>
            <a:r>
              <a:rPr lang="es-ES" sz="1400" b="0" i="0" dirty="0">
                <a:effectLst/>
                <a:latin typeface="Amazon Ember" panose="020B0603020204020204" pitchFamily="34" charset="0"/>
              </a:rPr>
              <a:t> </a:t>
            </a:r>
            <a:r>
              <a:rPr lang="en-US" sz="1600" dirty="0">
                <a:solidFill>
                  <a:srgbClr val="FFFF00"/>
                </a:solidFill>
              </a:rPr>
              <a:t>✹</a:t>
            </a:r>
            <a:endParaRPr lang="en-US" sz="1600" dirty="0"/>
          </a:p>
          <a:p>
            <a:pPr marL="742950" lvl="1" indent="-285750">
              <a:lnSpc>
                <a:spcPct val="90000"/>
              </a:lnSpc>
              <a:spcAft>
                <a:spcPts val="1500"/>
              </a:spcAft>
              <a:buFont typeface="Arial" panose="020B0604020202020204" pitchFamily="34" charset="0"/>
              <a:buChar char="•"/>
            </a:pPr>
            <a:r>
              <a:rPr lang="en-US" sz="1600" dirty="0">
                <a:hlinkClick r:id="rId3">
                  <a:extLst>
                    <a:ext uri="{A12FA001-AC4F-418D-AE19-62706E023703}">
                      <ahyp:hlinkClr xmlns:ahyp="http://schemas.microsoft.com/office/drawing/2018/hyperlinkcolor" val="tx"/>
                    </a:ext>
                  </a:extLst>
                </a:hlinkClick>
              </a:rPr>
              <a:t>https://github.com/aws-deepracer-community/deepracer-analysis</a:t>
            </a:r>
            <a:endParaRPr lang="en-US" sz="1600" dirty="0"/>
          </a:p>
          <a:p>
            <a:pPr marL="285750" indent="-285750">
              <a:lnSpc>
                <a:spcPct val="90000"/>
              </a:lnSpc>
              <a:spcAft>
                <a:spcPts val="1500"/>
              </a:spcAft>
              <a:buFont typeface="Arial" panose="020B0604020202020204" pitchFamily="34" charset="0"/>
              <a:buChar char="•"/>
            </a:pPr>
            <a:endParaRPr lang="en-US" sz="1600" dirty="0"/>
          </a:p>
          <a:p>
            <a:pPr>
              <a:lnSpc>
                <a:spcPct val="90000"/>
              </a:lnSpc>
              <a:spcAft>
                <a:spcPts val="1500"/>
              </a:spcAft>
            </a:pPr>
            <a:endParaRPr lang="es-ES" sz="1600" b="0" i="0" dirty="0">
              <a:effectLst/>
              <a:latin typeface="Amazon Ember" panose="020B0603020204020204" pitchFamily="34" charset="0"/>
            </a:endParaRPr>
          </a:p>
        </p:txBody>
      </p:sp>
    </p:spTree>
    <p:extLst>
      <p:ext uri="{BB962C8B-B14F-4D97-AF65-F5344CB8AC3E}">
        <p14:creationId xmlns:p14="http://schemas.microsoft.com/office/powerpoint/2010/main" val="9642340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691" y="2448472"/>
            <a:ext cx="7405035" cy="1141752"/>
          </a:xfrm>
        </p:spPr>
        <p:txBody>
          <a:bodyPr/>
          <a:lstStyle/>
          <a:p>
            <a:r>
              <a:rPr lang="en-US" sz="7200" dirty="0"/>
              <a:t>Trivia Time !</a:t>
            </a:r>
          </a:p>
        </p:txBody>
      </p:sp>
    </p:spTree>
    <p:extLst>
      <p:ext uri="{BB962C8B-B14F-4D97-AF65-F5344CB8AC3E}">
        <p14:creationId xmlns:p14="http://schemas.microsoft.com/office/powerpoint/2010/main" val="26788458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7ADB7C-16A3-497D-97A2-913B5388422B}"/>
              </a:ext>
            </a:extLst>
          </p:cNvPr>
          <p:cNvSpPr>
            <a:spLocks noGrp="1"/>
          </p:cNvSpPr>
          <p:nvPr>
            <p:ph type="ctrTitle"/>
          </p:nvPr>
        </p:nvSpPr>
        <p:spPr/>
        <p:txBody>
          <a:bodyPr/>
          <a:lstStyle/>
          <a:p>
            <a:r>
              <a:rPr lang="es-CO" b="1" i="0" dirty="0">
                <a:solidFill>
                  <a:schemeClr val="tx2"/>
                </a:solidFill>
                <a:effectLst/>
                <a:latin typeface="Graphik Meetup"/>
              </a:rPr>
              <a:t>Gracias !</a:t>
            </a:r>
            <a:br>
              <a:rPr lang="es-CO" b="1" i="0" dirty="0">
                <a:solidFill>
                  <a:srgbClr val="000000"/>
                </a:solidFill>
                <a:effectLst/>
                <a:latin typeface="Graphik Meetup"/>
              </a:rPr>
            </a:br>
            <a:endParaRPr lang="en-US" dirty="0"/>
          </a:p>
        </p:txBody>
      </p:sp>
      <p:sp>
        <p:nvSpPr>
          <p:cNvPr id="11" name="Text Placeholder 10">
            <a:extLst>
              <a:ext uri="{FF2B5EF4-FFF2-40B4-BE49-F238E27FC236}">
                <a16:creationId xmlns:a16="http://schemas.microsoft.com/office/drawing/2014/main" id="{FC3B71B8-1F04-4D1E-A50C-ADBBD36B4223}"/>
              </a:ext>
            </a:extLst>
          </p:cNvPr>
          <p:cNvSpPr>
            <a:spLocks noGrp="1"/>
          </p:cNvSpPr>
          <p:nvPr>
            <p:ph type="body" sz="quarter" idx="10"/>
          </p:nvPr>
        </p:nvSpPr>
        <p:spPr/>
        <p:txBody>
          <a:bodyPr/>
          <a:lstStyle/>
          <a:p>
            <a:r>
              <a:rPr lang="es-CO" b="0" i="0" dirty="0">
                <a:effectLst/>
                <a:latin typeface="-apple-system"/>
              </a:rPr>
              <a:t>AWS </a:t>
            </a:r>
            <a:r>
              <a:rPr lang="es-CO" b="0" i="0" dirty="0" err="1">
                <a:effectLst/>
                <a:latin typeface="-apple-system"/>
              </a:rPr>
              <a:t>User</a:t>
            </a:r>
            <a:r>
              <a:rPr lang="es-CO" b="0" i="0" dirty="0">
                <a:effectLst/>
                <a:latin typeface="-apple-system"/>
              </a:rPr>
              <a:t> </a:t>
            </a:r>
            <a:r>
              <a:rPr lang="es-CO" b="0" i="0" dirty="0" err="1">
                <a:effectLst/>
                <a:latin typeface="-apple-system"/>
              </a:rPr>
              <a:t>Group</a:t>
            </a:r>
            <a:r>
              <a:rPr lang="es-CO" b="0" i="0" dirty="0">
                <a:effectLst/>
                <a:latin typeface="-apple-system"/>
              </a:rPr>
              <a:t> - Medellín</a:t>
            </a:r>
            <a:endParaRPr lang="en-US" dirty="0"/>
          </a:p>
        </p:txBody>
      </p:sp>
      <p:sp>
        <p:nvSpPr>
          <p:cNvPr id="13" name="Text Placeholder 12">
            <a:extLst>
              <a:ext uri="{FF2B5EF4-FFF2-40B4-BE49-F238E27FC236}">
                <a16:creationId xmlns:a16="http://schemas.microsoft.com/office/drawing/2014/main" id="{CC914240-6B64-40E4-8D65-139C1F8B68A6}"/>
              </a:ext>
            </a:extLst>
          </p:cNvPr>
          <p:cNvSpPr>
            <a:spLocks noGrp="1"/>
          </p:cNvSpPr>
          <p:nvPr>
            <p:ph type="body" sz="quarter" idx="12"/>
          </p:nvPr>
        </p:nvSpPr>
        <p:spPr/>
        <p:txBody>
          <a:bodyPr/>
          <a:lstStyle/>
          <a:p>
            <a:r>
              <a:rPr lang="es-ES" dirty="0"/>
              <a:t>@</a:t>
            </a:r>
            <a:r>
              <a:rPr lang="es-ES" dirty="0" err="1"/>
              <a:t>awsugmed</a:t>
            </a:r>
            <a:endParaRPr lang="en-US" dirty="0"/>
          </a:p>
        </p:txBody>
      </p:sp>
      <p:pic>
        <p:nvPicPr>
          <p:cNvPr id="4" name="Imagen 3">
            <a:extLst>
              <a:ext uri="{FF2B5EF4-FFF2-40B4-BE49-F238E27FC236}">
                <a16:creationId xmlns:a16="http://schemas.microsoft.com/office/drawing/2014/main" id="{FD7851FB-8C29-4B4A-34CF-7D853D25F1AC}"/>
              </a:ext>
            </a:extLst>
          </p:cNvPr>
          <p:cNvPicPr>
            <a:picLocks noChangeAspect="1"/>
          </p:cNvPicPr>
          <p:nvPr/>
        </p:nvPicPr>
        <p:blipFill>
          <a:blip r:embed="rId3"/>
          <a:stretch>
            <a:fillRect/>
          </a:stretch>
        </p:blipFill>
        <p:spPr>
          <a:xfrm>
            <a:off x="322916" y="5526088"/>
            <a:ext cx="304800" cy="304800"/>
          </a:xfrm>
          <a:prstGeom prst="rect">
            <a:avLst/>
          </a:prstGeom>
        </p:spPr>
      </p:pic>
      <p:pic>
        <p:nvPicPr>
          <p:cNvPr id="5" name="Imagen 4">
            <a:extLst>
              <a:ext uri="{FF2B5EF4-FFF2-40B4-BE49-F238E27FC236}">
                <a16:creationId xmlns:a16="http://schemas.microsoft.com/office/drawing/2014/main" id="{04086150-2C08-3DFF-9FB9-3F2EBE6FE61E}"/>
              </a:ext>
            </a:extLst>
          </p:cNvPr>
          <p:cNvPicPr>
            <a:picLocks noChangeAspect="1"/>
          </p:cNvPicPr>
          <p:nvPr/>
        </p:nvPicPr>
        <p:blipFill>
          <a:blip r:embed="rId4"/>
          <a:stretch>
            <a:fillRect/>
          </a:stretch>
        </p:blipFill>
        <p:spPr>
          <a:xfrm>
            <a:off x="735496" y="5536027"/>
            <a:ext cx="304800" cy="304800"/>
          </a:xfrm>
          <a:prstGeom prst="rect">
            <a:avLst/>
          </a:prstGeom>
        </p:spPr>
      </p:pic>
      <p:pic>
        <p:nvPicPr>
          <p:cNvPr id="3" name="Picture 2">
            <a:extLst>
              <a:ext uri="{FF2B5EF4-FFF2-40B4-BE49-F238E27FC236}">
                <a16:creationId xmlns:a16="http://schemas.microsoft.com/office/drawing/2014/main" id="{B8A7B990-540E-D6F0-3B68-E2850A3E8F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821" t="24706" r="19318" b="24768"/>
          <a:stretch/>
        </p:blipFill>
        <p:spPr bwMode="auto">
          <a:xfrm>
            <a:off x="9026574" y="5456238"/>
            <a:ext cx="3165426" cy="14111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7E099AD6-F034-6B03-51C8-480318298A7B}"/>
              </a:ext>
            </a:extLst>
          </p:cNvPr>
          <p:cNvPicPr>
            <a:picLocks noChangeAspect="1"/>
          </p:cNvPicPr>
          <p:nvPr/>
        </p:nvPicPr>
        <p:blipFill>
          <a:blip r:embed="rId6"/>
          <a:stretch>
            <a:fillRect/>
          </a:stretch>
        </p:blipFill>
        <p:spPr>
          <a:xfrm>
            <a:off x="8691612" y="1521473"/>
            <a:ext cx="2744335" cy="2744335"/>
          </a:xfrm>
          <a:prstGeom prst="rect">
            <a:avLst/>
          </a:prstGeom>
        </p:spPr>
      </p:pic>
      <p:sp>
        <p:nvSpPr>
          <p:cNvPr id="8" name="CuadroTexto 7">
            <a:extLst>
              <a:ext uri="{FF2B5EF4-FFF2-40B4-BE49-F238E27FC236}">
                <a16:creationId xmlns:a16="http://schemas.microsoft.com/office/drawing/2014/main" id="{38703D3B-524D-BADF-7C0E-72D17622D146}"/>
              </a:ext>
            </a:extLst>
          </p:cNvPr>
          <p:cNvSpPr txBox="1"/>
          <p:nvPr/>
        </p:nvSpPr>
        <p:spPr>
          <a:xfrm>
            <a:off x="8797491" y="4357618"/>
            <a:ext cx="942374" cy="276999"/>
          </a:xfrm>
          <a:prstGeom prst="rect">
            <a:avLst/>
          </a:prstGeom>
          <a:noFill/>
        </p:spPr>
        <p:txBody>
          <a:bodyPr wrap="none" lIns="0" tIns="0" rIns="0" bIns="0" rtlCol="0">
            <a:spAutoFit/>
          </a:bodyPr>
          <a:lstStyle/>
          <a:p>
            <a:pPr algn="l"/>
            <a:r>
              <a:rPr lang="es-CO" dirty="0" err="1"/>
              <a:t>Feedback</a:t>
            </a:r>
            <a:r>
              <a:rPr lang="es-CO" dirty="0"/>
              <a:t> </a:t>
            </a:r>
          </a:p>
        </p:txBody>
      </p:sp>
    </p:spTree>
    <p:extLst>
      <p:ext uri="{BB962C8B-B14F-4D97-AF65-F5344CB8AC3E}">
        <p14:creationId xmlns:p14="http://schemas.microsoft.com/office/powerpoint/2010/main" val="171907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D225784-2FD5-454F-81B2-C9B032234225}"/>
              </a:ext>
            </a:extLst>
          </p:cNvPr>
          <p:cNvSpPr>
            <a:spLocks noGrp="1"/>
          </p:cNvSpPr>
          <p:nvPr>
            <p:ph type="title"/>
          </p:nvPr>
        </p:nvSpPr>
        <p:spPr/>
        <p:txBody>
          <a:bodyPr/>
          <a:lstStyle/>
          <a:p>
            <a:r>
              <a:rPr lang="en-US"/>
              <a:t>Agenda</a:t>
            </a:r>
          </a:p>
        </p:txBody>
      </p:sp>
      <p:sp>
        <p:nvSpPr>
          <p:cNvPr id="8" name="Text Placeholder 7">
            <a:extLst>
              <a:ext uri="{FF2B5EF4-FFF2-40B4-BE49-F238E27FC236}">
                <a16:creationId xmlns:a16="http://schemas.microsoft.com/office/drawing/2014/main" id="{FDFA8DCD-3E70-447A-B2AE-6F77A87662CD}"/>
              </a:ext>
            </a:extLst>
          </p:cNvPr>
          <p:cNvSpPr>
            <a:spLocks noGrp="1"/>
          </p:cNvSpPr>
          <p:nvPr>
            <p:ph type="body" sz="quarter" idx="10"/>
          </p:nvPr>
        </p:nvSpPr>
        <p:spPr/>
        <p:txBody>
          <a:bodyPr/>
          <a:lstStyle/>
          <a:p>
            <a:pPr marL="457200" indent="-457200">
              <a:buFont typeface="Arial" panose="020B0604020202020204" pitchFamily="34" charset="0"/>
              <a:buChar char="•"/>
            </a:pPr>
            <a:r>
              <a:rPr lang="en-US" dirty="0"/>
              <a:t>¿</a:t>
            </a:r>
            <a:r>
              <a:rPr lang="en-US" dirty="0" err="1"/>
              <a:t>Qué</a:t>
            </a:r>
            <a:r>
              <a:rPr lang="en-US" dirty="0"/>
              <a:t> es </a:t>
            </a:r>
            <a:r>
              <a:rPr lang="en-US" dirty="0" err="1"/>
              <a:t>DeepRacer</a:t>
            </a:r>
            <a:r>
              <a:rPr lang="en-US" dirty="0"/>
              <a:t>?</a:t>
            </a:r>
          </a:p>
          <a:p>
            <a:pPr marL="457200" indent="-457200">
              <a:buFont typeface="Arial" panose="020B0604020202020204" pitchFamily="34" charset="0"/>
              <a:buChar char="•"/>
            </a:pPr>
            <a:r>
              <a:rPr lang="en-US" dirty="0"/>
              <a:t>Machine Learning – </a:t>
            </a:r>
            <a:r>
              <a:rPr lang="en-US" dirty="0" err="1"/>
              <a:t>Aprendizaje</a:t>
            </a:r>
            <a:r>
              <a:rPr lang="en-US" dirty="0"/>
              <a:t> </a:t>
            </a:r>
            <a:r>
              <a:rPr lang="en-US" dirty="0" err="1"/>
              <a:t>Reforzado</a:t>
            </a:r>
            <a:r>
              <a:rPr lang="en-US" dirty="0"/>
              <a:t> (RL)</a:t>
            </a:r>
          </a:p>
          <a:p>
            <a:pPr marL="457200" indent="-457200">
              <a:buFont typeface="Arial" panose="020B0604020202020204" pitchFamily="34" charset="0"/>
              <a:buChar char="•"/>
            </a:pPr>
            <a:r>
              <a:rPr lang="en-US" dirty="0"/>
              <a:t>Workshop </a:t>
            </a:r>
            <a:r>
              <a:rPr lang="en-US" dirty="0">
                <a:solidFill>
                  <a:srgbClr val="FFFF00"/>
                </a:solidFill>
              </a:rPr>
              <a:t>✹</a:t>
            </a:r>
          </a:p>
          <a:p>
            <a:pPr marL="457200" indent="-457200">
              <a:buFont typeface="Arial" panose="020B0604020202020204" pitchFamily="34" charset="0"/>
              <a:buChar char="•"/>
            </a:pPr>
            <a:r>
              <a:rPr lang="en-US" dirty="0" err="1"/>
              <a:t>Precio</a:t>
            </a:r>
            <a:r>
              <a:rPr lang="en-US" dirty="0"/>
              <a:t> – </a:t>
            </a:r>
            <a:r>
              <a:rPr lang="en-US" dirty="0" err="1"/>
              <a:t>Otras</a:t>
            </a:r>
            <a:r>
              <a:rPr lang="en-US" dirty="0"/>
              <a:t> </a:t>
            </a:r>
            <a:r>
              <a:rPr lang="en-US" dirty="0" err="1"/>
              <a:t>formas</a:t>
            </a:r>
            <a:r>
              <a:rPr lang="en-US" dirty="0"/>
              <a:t> de </a:t>
            </a:r>
            <a:r>
              <a:rPr lang="en-US" dirty="0" err="1"/>
              <a:t>entrenar</a:t>
            </a:r>
            <a:endParaRPr lang="en-US" dirty="0"/>
          </a:p>
          <a:p>
            <a:pPr marL="457200" indent="-457200">
              <a:buFont typeface="Arial" panose="020B0604020202020204" pitchFamily="34" charset="0"/>
              <a:buChar char="•"/>
            </a:pPr>
            <a:r>
              <a:rPr lang="en-US" dirty="0" err="1"/>
              <a:t>Competencias</a:t>
            </a:r>
            <a:endParaRPr lang="en-US" dirty="0"/>
          </a:p>
          <a:p>
            <a:pPr marL="457200" indent="-457200">
              <a:buFont typeface="Arial" panose="020B0604020202020204" pitchFamily="34" charset="0"/>
              <a:buChar char="•"/>
            </a:pPr>
            <a:r>
              <a:rPr lang="en-US" dirty="0" err="1"/>
              <a:t>Recomendaciones</a:t>
            </a:r>
            <a:endParaRPr lang="en-US" dirty="0"/>
          </a:p>
        </p:txBody>
      </p:sp>
      <p:pic>
        <p:nvPicPr>
          <p:cNvPr id="2" name="Picture 2">
            <a:extLst>
              <a:ext uri="{FF2B5EF4-FFF2-40B4-BE49-F238E27FC236}">
                <a16:creationId xmlns:a16="http://schemas.microsoft.com/office/drawing/2014/main" id="{EDFD1817-1DE0-5F66-06DD-310C28EBB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7976" y="356681"/>
            <a:ext cx="2416520" cy="2522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01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r>
              <a:rPr lang="es-CO" sz="4000" b="1" dirty="0">
                <a:latin typeface="CIBFont Sans"/>
                <a:ea typeface="Open Sans"/>
                <a:cs typeface="Open Sans"/>
              </a:rPr>
              <a:t>¿Qué es </a:t>
            </a:r>
            <a:r>
              <a:rPr lang="es-CO" sz="4000" b="1" dirty="0" err="1">
                <a:latin typeface="CIBFont Sans"/>
                <a:ea typeface="Open Sans"/>
                <a:cs typeface="Open Sans"/>
              </a:rPr>
              <a:t>DeepRacer</a:t>
            </a:r>
            <a:r>
              <a:rPr lang="es-CO" sz="4000" b="1" dirty="0">
                <a:latin typeface="CIBFont Sans"/>
                <a:ea typeface="Open Sans"/>
                <a:cs typeface="Open Sans"/>
              </a:rPr>
              <a:t>?</a:t>
            </a:r>
            <a:endParaRPr lang="es-ES" sz="4000" dirty="0">
              <a:ea typeface="Open Sans"/>
              <a:cs typeface="Open Sans"/>
            </a:endParaRPr>
          </a:p>
        </p:txBody>
      </p:sp>
      <p:cxnSp>
        <p:nvCxnSpPr>
          <p:cNvPr id="4" name="Straight Connector 11">
            <a:extLst>
              <a:ext uri="{FF2B5EF4-FFF2-40B4-BE49-F238E27FC236}">
                <a16:creationId xmlns:a16="http://schemas.microsoft.com/office/drawing/2014/main" id="{89DDCD1F-7704-F24F-01F6-BEF6E8F3C49C}"/>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5" name="Gráfico 4">
            <a:extLst>
              <a:ext uri="{FF2B5EF4-FFF2-40B4-BE49-F238E27FC236}">
                <a16:creationId xmlns:a16="http://schemas.microsoft.com/office/drawing/2014/main" id="{C5504445-A739-9A73-0A94-38E5942574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948068"/>
            <a:ext cx="5772677" cy="3724308"/>
          </a:xfrm>
          <a:prstGeom prst="rect">
            <a:avLst/>
          </a:prstGeom>
        </p:spPr>
      </p:pic>
      <p:sp>
        <p:nvSpPr>
          <p:cNvPr id="7" name="Rectángulo 6">
            <a:extLst>
              <a:ext uri="{FF2B5EF4-FFF2-40B4-BE49-F238E27FC236}">
                <a16:creationId xmlns:a16="http://schemas.microsoft.com/office/drawing/2014/main" id="{12716A6F-DD7E-44A9-F4CF-D77115C9EB15}"/>
              </a:ext>
            </a:extLst>
          </p:cNvPr>
          <p:cNvSpPr/>
          <p:nvPr/>
        </p:nvSpPr>
        <p:spPr>
          <a:xfrm>
            <a:off x="5971116" y="1570381"/>
            <a:ext cx="5433391" cy="1077218"/>
          </a:xfrm>
          <a:prstGeom prst="rect">
            <a:avLst/>
          </a:prstGeom>
        </p:spPr>
        <p:txBody>
          <a:bodyPr wrap="square">
            <a:spAutoFit/>
          </a:bodyPr>
          <a:lstStyle/>
          <a:p>
            <a:r>
              <a:rPr lang="es-CO" sz="1600" dirty="0" err="1">
                <a:solidFill>
                  <a:schemeClr val="tx2"/>
                </a:solidFill>
                <a:latin typeface="Amazon Ember" panose="020B0603020204020204" pitchFamily="34" charset="0"/>
              </a:rPr>
              <a:t>DeepRacer</a:t>
            </a:r>
            <a:r>
              <a:rPr lang="es-CO" sz="1600" dirty="0">
                <a:solidFill>
                  <a:schemeClr val="tx2"/>
                </a:solidFill>
                <a:latin typeface="Amazon Ember" panose="020B0603020204020204" pitchFamily="34" charset="0"/>
              </a:rPr>
              <a:t> es un servicio de AWS que mediante un carro de carreras a escala 1/18 totalmente autónomo e impulsado por el aprendizaje reforzado, permite competir de manera presencial y virtual.</a:t>
            </a:r>
          </a:p>
        </p:txBody>
      </p:sp>
      <p:pic>
        <p:nvPicPr>
          <p:cNvPr id="3074" name="Picture 2" descr="Coche de AWS DeepRacer">
            <a:extLst>
              <a:ext uri="{FF2B5EF4-FFF2-40B4-BE49-F238E27FC236}">
                <a16:creationId xmlns:a16="http://schemas.microsoft.com/office/drawing/2014/main" id="{A80155BC-D567-0145-4D9D-49FB6D6E30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7811" y="4514467"/>
            <a:ext cx="3320410" cy="23158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WS DeepRacer Evo">
            <a:extLst>
              <a:ext uri="{FF2B5EF4-FFF2-40B4-BE49-F238E27FC236}">
                <a16:creationId xmlns:a16="http://schemas.microsoft.com/office/drawing/2014/main" id="{0AAB124F-582F-A0BE-CFF4-953A55A450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971116" y="3229068"/>
            <a:ext cx="2964813" cy="296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7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sz="4000" b="1" dirty="0">
                <a:latin typeface="CIBFont Sans"/>
              </a:rPr>
              <a:t>¿</a:t>
            </a:r>
            <a:r>
              <a:rPr lang="en-US" sz="4000" b="1" dirty="0" err="1">
                <a:latin typeface="CIBFont Sans"/>
              </a:rPr>
              <a:t>Qué</a:t>
            </a:r>
            <a:r>
              <a:rPr lang="en-US" sz="4000" b="1" dirty="0">
                <a:latin typeface="CIBFont Sans"/>
              </a:rPr>
              <a:t> es </a:t>
            </a:r>
            <a:r>
              <a:rPr lang="en-US" sz="4000" b="1" dirty="0" err="1">
                <a:latin typeface="CIBFont Sans"/>
              </a:rPr>
              <a:t>aprendizaje</a:t>
            </a:r>
            <a:r>
              <a:rPr lang="en-US" sz="4000" b="1" dirty="0">
                <a:latin typeface="CIBFont Sans"/>
              </a:rPr>
              <a:t> </a:t>
            </a:r>
            <a:r>
              <a:rPr lang="en-US" sz="4000" b="1" dirty="0" err="1">
                <a:latin typeface="CIBFont Sans"/>
              </a:rPr>
              <a:t>reforzado</a:t>
            </a:r>
            <a:r>
              <a:rPr lang="en-US" sz="4000" b="1" dirty="0">
                <a:latin typeface="CIBFont Sans"/>
              </a:rPr>
              <a:t>?</a:t>
            </a:r>
            <a:endParaRPr lang="en-US" sz="4000" b="1" dirty="0">
              <a:latin typeface="CIBFont Sans" panose="020B0603020202020104" pitchFamily="34" charset="77"/>
            </a:endParaRPr>
          </a:p>
        </p:txBody>
      </p:sp>
      <p:pic>
        <p:nvPicPr>
          <p:cNvPr id="2" name="Picture 4">
            <a:extLst>
              <a:ext uri="{FF2B5EF4-FFF2-40B4-BE49-F238E27FC236}">
                <a16:creationId xmlns:a16="http://schemas.microsoft.com/office/drawing/2014/main" id="{49915BB7-8861-978E-6CDE-AA87A81E85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58" t="2828" r="3704" b="911"/>
          <a:stretch/>
        </p:blipFill>
        <p:spPr bwMode="auto">
          <a:xfrm>
            <a:off x="1017642" y="1968741"/>
            <a:ext cx="4070960" cy="387054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11">
            <a:extLst>
              <a:ext uri="{FF2B5EF4-FFF2-40B4-BE49-F238E27FC236}">
                <a16:creationId xmlns:a16="http://schemas.microsoft.com/office/drawing/2014/main" id="{89DDCD1F-7704-F24F-01F6-BEF6E8F3C49C}"/>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1BA7BF42-5778-EE0A-7C9B-7AEC7AD27C8B}"/>
              </a:ext>
            </a:extLst>
          </p:cNvPr>
          <p:cNvSpPr/>
          <p:nvPr/>
        </p:nvSpPr>
        <p:spPr>
          <a:xfrm>
            <a:off x="5971116" y="1570381"/>
            <a:ext cx="5433391" cy="4031873"/>
          </a:xfrm>
          <a:prstGeom prst="rect">
            <a:avLst/>
          </a:prstGeom>
        </p:spPr>
        <p:txBody>
          <a:bodyPr wrap="square">
            <a:spAutoFit/>
          </a:bodyPr>
          <a:lstStyle/>
          <a:p>
            <a:pPr marL="285750" indent="-285750">
              <a:buFont typeface="Arial" panose="020B0604020202020204" pitchFamily="34" charset="0"/>
              <a:buChar char="•"/>
            </a:pPr>
            <a:r>
              <a:rPr lang="es-CO" sz="1600" b="1" dirty="0">
                <a:solidFill>
                  <a:schemeClr val="tx2"/>
                </a:solidFill>
                <a:latin typeface="Amazon Ember" panose="020B0603020204020204" pitchFamily="34" charset="0"/>
              </a:rPr>
              <a:t>Aprendizaje Supervisado:  </a:t>
            </a:r>
            <a:r>
              <a:rPr lang="es-CO" sz="1600" dirty="0">
                <a:solidFill>
                  <a:schemeClr val="tx2"/>
                </a:solidFill>
                <a:latin typeface="Amazon Ember" panose="020B0603020204020204" pitchFamily="34" charset="0"/>
              </a:rPr>
              <a:t>Datos etiquetados</a:t>
            </a:r>
          </a:p>
          <a:p>
            <a:r>
              <a:rPr lang="es-CO" sz="1600" dirty="0">
                <a:solidFill>
                  <a:schemeClr val="accent6"/>
                </a:solidFill>
                <a:latin typeface="+mj-lt"/>
              </a:rPr>
              <a:t>(Regresión lineal y logística, redes neuronales, k n vecinos)</a:t>
            </a:r>
          </a:p>
          <a:p>
            <a:pPr marL="742950" lvl="1" indent="-285750">
              <a:buFont typeface="Arial" panose="020B0604020202020204" pitchFamily="34" charset="0"/>
              <a:buChar char="•"/>
            </a:pPr>
            <a:r>
              <a:rPr lang="es-CO" sz="1600" dirty="0">
                <a:solidFill>
                  <a:schemeClr val="tx2"/>
                </a:solidFill>
                <a:latin typeface="Amazon Ember" panose="020B0603020204020204" pitchFamily="34" charset="0"/>
              </a:rPr>
              <a:t>Predicción de ventas</a:t>
            </a:r>
          </a:p>
          <a:p>
            <a:pPr marL="742950" lvl="1" indent="-285750">
              <a:buFont typeface="Arial" panose="020B0604020202020204" pitchFamily="34" charset="0"/>
              <a:buChar char="•"/>
            </a:pPr>
            <a:r>
              <a:rPr lang="es-CO" sz="1600" dirty="0">
                <a:solidFill>
                  <a:schemeClr val="tx2"/>
                </a:solidFill>
                <a:latin typeface="Amazon Ember" panose="020B0603020204020204" pitchFamily="34" charset="0"/>
              </a:rPr>
              <a:t>Ocurrencia de enfermedades</a:t>
            </a:r>
          </a:p>
          <a:p>
            <a:pPr marL="742950" lvl="1" indent="-285750">
              <a:buFont typeface="Arial" panose="020B0604020202020204" pitchFamily="34" charset="0"/>
              <a:buChar char="•"/>
            </a:pPr>
            <a:r>
              <a:rPr lang="es-CO" sz="1600" dirty="0">
                <a:solidFill>
                  <a:schemeClr val="tx2"/>
                </a:solidFill>
                <a:latin typeface="Amazon Ember" panose="020B0603020204020204" pitchFamily="34" charset="0"/>
              </a:rPr>
              <a:t>Eventos climáticos</a:t>
            </a:r>
          </a:p>
          <a:p>
            <a:pPr marL="1200150" lvl="2" indent="-285750">
              <a:buFont typeface="Arial" panose="020B0604020202020204" pitchFamily="34" charset="0"/>
              <a:buChar char="•"/>
            </a:pPr>
            <a:endParaRPr lang="es-CO" sz="1600" dirty="0">
              <a:solidFill>
                <a:schemeClr val="tx2"/>
              </a:solidFill>
              <a:latin typeface="Amazon Ember" panose="020B0603020204020204" pitchFamily="34" charset="0"/>
            </a:endParaRPr>
          </a:p>
          <a:p>
            <a:pPr marL="285750" indent="-285750">
              <a:buFont typeface="Arial" panose="020B0604020202020204" pitchFamily="34" charset="0"/>
              <a:buChar char="•"/>
            </a:pPr>
            <a:endParaRPr lang="es-CO" sz="1600" dirty="0">
              <a:solidFill>
                <a:schemeClr val="tx2"/>
              </a:solidFill>
              <a:latin typeface="Amazon Ember" panose="020B0603020204020204" pitchFamily="34" charset="0"/>
            </a:endParaRPr>
          </a:p>
          <a:p>
            <a:pPr marL="285750" indent="-285750">
              <a:buFont typeface="Arial" panose="020B0604020202020204" pitchFamily="34" charset="0"/>
              <a:buChar char="•"/>
            </a:pPr>
            <a:r>
              <a:rPr lang="es-CO" sz="1600" b="1" dirty="0">
                <a:solidFill>
                  <a:schemeClr val="tx2"/>
                </a:solidFill>
                <a:latin typeface="Amazon Ember" panose="020B0603020204020204" pitchFamily="34" charset="0"/>
              </a:rPr>
              <a:t>Aprendizaje no Supervisado: </a:t>
            </a:r>
            <a:r>
              <a:rPr lang="es-CO" sz="1600" dirty="0">
                <a:solidFill>
                  <a:schemeClr val="tx2"/>
                </a:solidFill>
                <a:latin typeface="Amazon Ember" panose="020B0603020204020204" pitchFamily="34" charset="0"/>
              </a:rPr>
              <a:t>Datos </a:t>
            </a:r>
            <a:r>
              <a:rPr lang="es-CO" sz="1600" b="1" u="sng" dirty="0">
                <a:solidFill>
                  <a:schemeClr val="tx2"/>
                </a:solidFill>
                <a:latin typeface="Amazon Ember" panose="020B0603020204020204" pitchFamily="34" charset="0"/>
              </a:rPr>
              <a:t>no</a:t>
            </a:r>
            <a:r>
              <a:rPr lang="es-CO" sz="1600" dirty="0">
                <a:solidFill>
                  <a:schemeClr val="tx2"/>
                </a:solidFill>
                <a:latin typeface="Amazon Ember" panose="020B0603020204020204" pitchFamily="34" charset="0"/>
              </a:rPr>
              <a:t> etiquetados</a:t>
            </a:r>
          </a:p>
          <a:p>
            <a:r>
              <a:rPr lang="es-CO" sz="1600" dirty="0">
                <a:solidFill>
                  <a:schemeClr val="accent6"/>
                </a:solidFill>
                <a:latin typeface="+mj-lt"/>
              </a:rPr>
              <a:t>(</a:t>
            </a:r>
            <a:r>
              <a:rPr lang="es-CO" sz="1600" dirty="0" err="1">
                <a:solidFill>
                  <a:schemeClr val="accent6"/>
                </a:solidFill>
                <a:latin typeface="+mj-lt"/>
              </a:rPr>
              <a:t>Clusterización</a:t>
            </a:r>
            <a:r>
              <a:rPr lang="es-CO" sz="1600" dirty="0">
                <a:solidFill>
                  <a:schemeClr val="accent6"/>
                </a:solidFill>
                <a:latin typeface="+mj-lt"/>
              </a:rPr>
              <a:t>, clasificación o segmentación)</a:t>
            </a:r>
          </a:p>
          <a:p>
            <a:pPr marL="742950" lvl="1" indent="-285750">
              <a:buFont typeface="Arial" panose="020B0604020202020204" pitchFamily="34" charset="0"/>
              <a:buChar char="•"/>
            </a:pPr>
            <a:r>
              <a:rPr lang="es-CO" sz="1600" dirty="0">
                <a:solidFill>
                  <a:schemeClr val="tx2"/>
                </a:solidFill>
                <a:latin typeface="Amazon Ember" panose="020B0603020204020204" pitchFamily="34" charset="0"/>
              </a:rPr>
              <a:t>Detección de anomalías</a:t>
            </a:r>
          </a:p>
          <a:p>
            <a:pPr marL="742950" lvl="1" indent="-285750">
              <a:buFont typeface="Arial" panose="020B0604020202020204" pitchFamily="34" charset="0"/>
              <a:buChar char="•"/>
            </a:pPr>
            <a:r>
              <a:rPr lang="es-CO" sz="1600" dirty="0">
                <a:solidFill>
                  <a:schemeClr val="tx2"/>
                </a:solidFill>
                <a:latin typeface="Amazon Ember" panose="020B0603020204020204" pitchFamily="34" charset="0"/>
              </a:rPr>
              <a:t>Detección de fraudes</a:t>
            </a:r>
          </a:p>
          <a:p>
            <a:pPr marL="742950" lvl="1" indent="-285750">
              <a:buFont typeface="Arial" panose="020B0604020202020204" pitchFamily="34" charset="0"/>
              <a:buChar char="•"/>
            </a:pPr>
            <a:endParaRPr lang="es-CO" sz="1600" dirty="0">
              <a:solidFill>
                <a:schemeClr val="tx2"/>
              </a:solidFill>
              <a:latin typeface="Amazon Ember" panose="020B0603020204020204" pitchFamily="34" charset="0"/>
            </a:endParaRPr>
          </a:p>
          <a:p>
            <a:pPr marL="285750" indent="-285750">
              <a:buFont typeface="Arial" panose="020B0604020202020204" pitchFamily="34" charset="0"/>
              <a:buChar char="•"/>
            </a:pPr>
            <a:r>
              <a:rPr lang="es-CO" sz="1600" b="1" dirty="0">
                <a:solidFill>
                  <a:schemeClr val="tx2"/>
                </a:solidFill>
                <a:latin typeface="Amazon Ember" panose="020B0603020204020204" pitchFamily="34" charset="0"/>
              </a:rPr>
              <a:t>Aprendizaje reforzado: </a:t>
            </a:r>
            <a:r>
              <a:rPr lang="es-CO" sz="1600" dirty="0">
                <a:solidFill>
                  <a:schemeClr val="tx2"/>
                </a:solidFill>
                <a:latin typeface="Amazon Ember" panose="020B0603020204020204" pitchFamily="34" charset="0"/>
              </a:rPr>
              <a:t>no se tienen datos</a:t>
            </a:r>
          </a:p>
          <a:p>
            <a:r>
              <a:rPr lang="es-CO" sz="1600" dirty="0">
                <a:solidFill>
                  <a:schemeClr val="accent6"/>
                </a:solidFill>
                <a:latin typeface="+mj-lt"/>
              </a:rPr>
              <a:t>(PPO, SAC)</a:t>
            </a:r>
            <a:endParaRPr lang="es-CO" sz="1600" dirty="0">
              <a:solidFill>
                <a:schemeClr val="tx2"/>
              </a:solidFill>
              <a:latin typeface="Amazon Ember" panose="020B0603020204020204" pitchFamily="34" charset="0"/>
            </a:endParaRPr>
          </a:p>
          <a:p>
            <a:pPr marL="742950" lvl="1" indent="-285750">
              <a:buFont typeface="Arial" panose="020B0604020202020204" pitchFamily="34" charset="0"/>
              <a:buChar char="•"/>
            </a:pPr>
            <a:r>
              <a:rPr lang="es-CO" sz="1600" dirty="0" err="1">
                <a:solidFill>
                  <a:schemeClr val="tx2"/>
                </a:solidFill>
                <a:latin typeface="Amazon Ember" panose="020B0603020204020204" pitchFamily="34" charset="0"/>
              </a:rPr>
              <a:t>DeepRacer</a:t>
            </a:r>
            <a:endParaRPr lang="es-CO" sz="1600" dirty="0">
              <a:solidFill>
                <a:schemeClr val="tx2"/>
              </a:solidFill>
              <a:latin typeface="Amazon Ember" panose="020B0603020204020204" pitchFamily="34" charset="0"/>
            </a:endParaRPr>
          </a:p>
          <a:p>
            <a:pPr marL="742950" lvl="1" indent="-285750">
              <a:buFont typeface="Arial" panose="020B0604020202020204" pitchFamily="34" charset="0"/>
              <a:buChar char="•"/>
            </a:pPr>
            <a:r>
              <a:rPr lang="es-CO" sz="1600" dirty="0">
                <a:solidFill>
                  <a:schemeClr val="tx2"/>
                </a:solidFill>
                <a:latin typeface="Amazon Ember" panose="020B0603020204020204" pitchFamily="34" charset="0"/>
              </a:rPr>
              <a:t>Autómatas</a:t>
            </a:r>
          </a:p>
        </p:txBody>
      </p:sp>
    </p:spTree>
    <p:extLst>
      <p:ext uri="{BB962C8B-B14F-4D97-AF65-F5344CB8AC3E}">
        <p14:creationId xmlns:p14="http://schemas.microsoft.com/office/powerpoint/2010/main" val="65093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sz="4000" b="1" dirty="0">
                <a:latin typeface="CIBFont Sans"/>
              </a:rPr>
              <a:t>¿</a:t>
            </a:r>
            <a:r>
              <a:rPr lang="en-US" sz="4000" b="1" dirty="0" err="1">
                <a:latin typeface="CIBFont Sans"/>
              </a:rPr>
              <a:t>Qué</a:t>
            </a:r>
            <a:r>
              <a:rPr lang="en-US" sz="4000" b="1" dirty="0">
                <a:latin typeface="CIBFont Sans"/>
              </a:rPr>
              <a:t> es </a:t>
            </a:r>
            <a:r>
              <a:rPr lang="en-US" sz="4000" b="1" dirty="0" err="1">
                <a:latin typeface="CIBFont Sans"/>
              </a:rPr>
              <a:t>aprendizaje</a:t>
            </a:r>
            <a:r>
              <a:rPr lang="en-US" sz="4000" b="1" dirty="0">
                <a:latin typeface="CIBFont Sans"/>
              </a:rPr>
              <a:t> </a:t>
            </a:r>
            <a:r>
              <a:rPr lang="en-US" sz="4000" b="1" dirty="0" err="1">
                <a:latin typeface="CIBFont Sans"/>
              </a:rPr>
              <a:t>reforzado</a:t>
            </a:r>
            <a:r>
              <a:rPr lang="en-US" sz="4000" b="1" dirty="0">
                <a:latin typeface="CIBFont Sans"/>
              </a:rPr>
              <a:t>?</a:t>
            </a:r>
            <a:endParaRPr lang="en-US" sz="4000" b="1" dirty="0">
              <a:latin typeface="CIBFont Sans" panose="020B0603020202020104" pitchFamily="34" charset="77"/>
            </a:endParaRPr>
          </a:p>
        </p:txBody>
      </p:sp>
      <p:pic>
        <p:nvPicPr>
          <p:cNvPr id="3" name="Picture 6">
            <a:extLst>
              <a:ext uri="{FF2B5EF4-FFF2-40B4-BE49-F238E27FC236}">
                <a16:creationId xmlns:a16="http://schemas.microsoft.com/office/drawing/2014/main" id="{7F19DBC9-F8DD-71F8-80A7-070794AAB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575" y="1668333"/>
            <a:ext cx="7448850" cy="418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9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b="1" dirty="0" err="1">
                <a:latin typeface="CIBFont Sans"/>
              </a:rPr>
              <a:t>Funciona</a:t>
            </a:r>
            <a:r>
              <a:rPr lang="en-US" b="1" dirty="0">
                <a:latin typeface="CIBFont Sans"/>
              </a:rPr>
              <a:t>, </a:t>
            </a:r>
            <a:r>
              <a:rPr lang="en-US" b="1" dirty="0" err="1">
                <a:latin typeface="CIBFont Sans"/>
              </a:rPr>
              <a:t>pero</a:t>
            </a:r>
            <a:r>
              <a:rPr lang="en-US" b="1" dirty="0">
                <a:latin typeface="CIBFont Sans"/>
              </a:rPr>
              <a:t>…</a:t>
            </a:r>
            <a:r>
              <a:rPr lang="en-US" sz="4000" b="1" dirty="0">
                <a:latin typeface="CIBFont Sans"/>
              </a:rPr>
              <a:t> </a:t>
            </a:r>
            <a:endParaRPr lang="en-US" sz="4000" b="1" dirty="0">
              <a:latin typeface="CIBFont Sans" panose="020B0603020202020104" pitchFamily="34" charset="77"/>
            </a:endParaRPr>
          </a:p>
        </p:txBody>
      </p:sp>
      <p:sp>
        <p:nvSpPr>
          <p:cNvPr id="5" name="TextBox 19">
            <a:extLst>
              <a:ext uri="{FF2B5EF4-FFF2-40B4-BE49-F238E27FC236}">
                <a16:creationId xmlns:a16="http://schemas.microsoft.com/office/drawing/2014/main" id="{BE169C9D-5532-7DD7-890E-CB22A28C8863}"/>
              </a:ext>
            </a:extLst>
          </p:cNvPr>
          <p:cNvSpPr txBox="1"/>
          <p:nvPr/>
        </p:nvSpPr>
        <p:spPr>
          <a:xfrm>
            <a:off x="4345110" y="6345318"/>
            <a:ext cx="7671299" cy="477118"/>
          </a:xfrm>
          <a:prstGeom prst="rect">
            <a:avLst/>
          </a:prstGeom>
          <a:noFill/>
        </p:spPr>
        <p:txBody>
          <a:bodyPr wrap="square" lIns="152400" tIns="121920" rIns="152400" bIns="121920" rtlCol="0">
            <a:spAutoFit/>
          </a:bodyPr>
          <a:lstStyle/>
          <a:p>
            <a:pPr>
              <a:lnSpc>
                <a:spcPct val="90000"/>
              </a:lnSpc>
              <a:spcAft>
                <a:spcPts val="1500"/>
              </a:spcAft>
            </a:pPr>
            <a:r>
              <a:rPr lang="es-CO" sz="1667" dirty="0">
                <a:solidFill>
                  <a:schemeClr val="accent6"/>
                </a:solidFill>
                <a:latin typeface="+mj-lt"/>
                <a:hlinkClick r:id="rId3"/>
              </a:rPr>
              <a:t>https://</a:t>
            </a:r>
            <a:r>
              <a:rPr lang="es-CO" sz="1667" dirty="0" err="1">
                <a:solidFill>
                  <a:schemeClr val="accent6"/>
                </a:solidFill>
                <a:latin typeface="+mj-lt"/>
                <a:hlinkClick r:id="rId3"/>
              </a:rPr>
              <a:t>www.washingtonpost.com</a:t>
            </a:r>
            <a:r>
              <a:rPr lang="es-CO" sz="1667" dirty="0">
                <a:solidFill>
                  <a:schemeClr val="accent6"/>
                </a:solidFill>
                <a:latin typeface="+mj-lt"/>
                <a:hlinkClick r:id="rId3"/>
              </a:rPr>
              <a:t>/</a:t>
            </a:r>
            <a:r>
              <a:rPr lang="es-CO" sz="1667" dirty="0" err="1">
                <a:solidFill>
                  <a:schemeClr val="accent6"/>
                </a:solidFill>
                <a:latin typeface="+mj-lt"/>
                <a:hlinkClick r:id="rId3"/>
              </a:rPr>
              <a:t>technology</a:t>
            </a:r>
            <a:r>
              <a:rPr lang="es-CO" sz="1667" dirty="0">
                <a:solidFill>
                  <a:schemeClr val="accent6"/>
                </a:solidFill>
                <a:latin typeface="+mj-lt"/>
                <a:hlinkClick r:id="rId3"/>
              </a:rPr>
              <a:t>/2022/06/15/tesla-</a:t>
            </a:r>
            <a:r>
              <a:rPr lang="es-CO" sz="1667" dirty="0" err="1">
                <a:solidFill>
                  <a:schemeClr val="accent6"/>
                </a:solidFill>
                <a:latin typeface="+mj-lt"/>
                <a:hlinkClick r:id="rId3"/>
              </a:rPr>
              <a:t>autopilot</a:t>
            </a:r>
            <a:r>
              <a:rPr lang="es-CO" sz="1667" dirty="0">
                <a:solidFill>
                  <a:schemeClr val="accent6"/>
                </a:solidFill>
                <a:latin typeface="+mj-lt"/>
                <a:hlinkClick r:id="rId3"/>
              </a:rPr>
              <a:t>-</a:t>
            </a:r>
            <a:r>
              <a:rPr lang="es-CO" sz="1667" dirty="0" err="1">
                <a:solidFill>
                  <a:schemeClr val="accent6"/>
                </a:solidFill>
                <a:latin typeface="+mj-lt"/>
                <a:hlinkClick r:id="rId3"/>
              </a:rPr>
              <a:t>crashes</a:t>
            </a:r>
            <a:r>
              <a:rPr lang="es-CO" sz="1667" dirty="0">
                <a:solidFill>
                  <a:schemeClr val="accent6"/>
                </a:solidFill>
                <a:latin typeface="+mj-lt"/>
                <a:hlinkClick r:id="rId3"/>
              </a:rPr>
              <a:t>/</a:t>
            </a:r>
            <a:endParaRPr lang="es-CO" sz="1667" dirty="0">
              <a:solidFill>
                <a:schemeClr val="accent6"/>
              </a:solidFill>
              <a:latin typeface="+mj-lt"/>
            </a:endParaRPr>
          </a:p>
        </p:txBody>
      </p:sp>
      <p:pic>
        <p:nvPicPr>
          <p:cNvPr id="7" name="Imagen 6">
            <a:extLst>
              <a:ext uri="{FF2B5EF4-FFF2-40B4-BE49-F238E27FC236}">
                <a16:creationId xmlns:a16="http://schemas.microsoft.com/office/drawing/2014/main" id="{93064109-8EBD-0D15-F46D-8D6BE268FBCD}"/>
              </a:ext>
            </a:extLst>
          </p:cNvPr>
          <p:cNvPicPr>
            <a:picLocks noChangeAspect="1"/>
          </p:cNvPicPr>
          <p:nvPr/>
        </p:nvPicPr>
        <p:blipFill>
          <a:blip r:embed="rId4"/>
          <a:stretch>
            <a:fillRect/>
          </a:stretch>
        </p:blipFill>
        <p:spPr>
          <a:xfrm>
            <a:off x="2604592" y="1042734"/>
            <a:ext cx="6982816" cy="5228035"/>
          </a:xfrm>
          <a:prstGeom prst="rect">
            <a:avLst/>
          </a:prstGeom>
        </p:spPr>
      </p:pic>
    </p:spTree>
    <p:extLst>
      <p:ext uri="{BB962C8B-B14F-4D97-AF65-F5344CB8AC3E}">
        <p14:creationId xmlns:p14="http://schemas.microsoft.com/office/powerpoint/2010/main" val="105741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Conceptos</a:t>
            </a:r>
            <a:r>
              <a:rPr lang="en-US" dirty="0"/>
              <a:t> clave</a:t>
            </a:r>
          </a:p>
        </p:txBody>
      </p:sp>
      <p:sp>
        <p:nvSpPr>
          <p:cNvPr id="20" name="TextBox 19"/>
          <p:cNvSpPr txBox="1"/>
          <p:nvPr/>
        </p:nvSpPr>
        <p:spPr>
          <a:xfrm>
            <a:off x="6017625" y="1256568"/>
            <a:ext cx="4925350" cy="3439916"/>
          </a:xfrm>
          <a:prstGeom prst="rect">
            <a:avLst/>
          </a:prstGeom>
          <a:noFill/>
        </p:spPr>
        <p:txBody>
          <a:bodyPr wrap="square" lIns="152400" tIns="121920" rIns="152400" bIns="121920" rtlCol="0">
            <a:spAutoFit/>
          </a:bodyPr>
          <a:lstStyle/>
          <a:p>
            <a:pPr marL="285750" indent="-285750">
              <a:lnSpc>
                <a:spcPct val="90000"/>
              </a:lnSpc>
              <a:spcAft>
                <a:spcPts val="1500"/>
              </a:spcAft>
              <a:buFont typeface="Arial" panose="020B0604020202020204" pitchFamily="34" charset="0"/>
              <a:buChar char="•"/>
            </a:pPr>
            <a:r>
              <a:rPr lang="es-CO" sz="1667" dirty="0" err="1">
                <a:latin typeface="+mj-lt"/>
              </a:rPr>
              <a:t>Agent</a:t>
            </a:r>
            <a:endParaRPr lang="es-CO" sz="1667" dirty="0">
              <a:latin typeface="+mj-lt"/>
            </a:endParaRPr>
          </a:p>
          <a:p>
            <a:pPr marL="285750" indent="-285750">
              <a:lnSpc>
                <a:spcPct val="90000"/>
              </a:lnSpc>
              <a:spcAft>
                <a:spcPts val="1500"/>
              </a:spcAft>
              <a:buFont typeface="Arial" panose="020B0604020202020204" pitchFamily="34" charset="0"/>
              <a:buChar char="•"/>
            </a:pPr>
            <a:r>
              <a:rPr lang="es-CO" sz="1667" dirty="0" err="1">
                <a:latin typeface="+mj-lt"/>
              </a:rPr>
              <a:t>Environment</a:t>
            </a:r>
            <a:endParaRPr lang="es-CO" sz="1667" dirty="0">
              <a:latin typeface="+mj-lt"/>
            </a:endParaRPr>
          </a:p>
          <a:p>
            <a:pPr marL="285750" indent="-285750">
              <a:lnSpc>
                <a:spcPct val="90000"/>
              </a:lnSpc>
              <a:spcAft>
                <a:spcPts val="1500"/>
              </a:spcAft>
              <a:buFont typeface="Arial" panose="020B0604020202020204" pitchFamily="34" charset="0"/>
              <a:buChar char="•"/>
            </a:pPr>
            <a:r>
              <a:rPr lang="es-CO" sz="1667" dirty="0" err="1">
                <a:latin typeface="+mj-lt"/>
              </a:rPr>
              <a:t>Action</a:t>
            </a:r>
            <a:endParaRPr lang="es-CO" sz="1667" dirty="0">
              <a:latin typeface="+mj-lt"/>
            </a:endParaRPr>
          </a:p>
          <a:p>
            <a:pPr marL="285750" indent="-285750">
              <a:lnSpc>
                <a:spcPct val="90000"/>
              </a:lnSpc>
              <a:spcAft>
                <a:spcPts val="1500"/>
              </a:spcAft>
              <a:buFont typeface="Arial" panose="020B0604020202020204" pitchFamily="34" charset="0"/>
              <a:buChar char="•"/>
            </a:pPr>
            <a:r>
              <a:rPr lang="es-CO" sz="1667" dirty="0" err="1">
                <a:latin typeface="+mj-lt"/>
              </a:rPr>
              <a:t>State</a:t>
            </a:r>
            <a:endParaRPr lang="es-CO" sz="1667" dirty="0">
              <a:latin typeface="+mj-lt"/>
            </a:endParaRPr>
          </a:p>
          <a:p>
            <a:pPr marL="285750" indent="-285750">
              <a:lnSpc>
                <a:spcPct val="90000"/>
              </a:lnSpc>
              <a:spcAft>
                <a:spcPts val="1500"/>
              </a:spcAft>
              <a:buFont typeface="Arial" panose="020B0604020202020204" pitchFamily="34" charset="0"/>
              <a:buChar char="•"/>
            </a:pPr>
            <a:r>
              <a:rPr lang="es-CO" sz="1667" dirty="0" err="1">
                <a:latin typeface="+mj-lt"/>
              </a:rPr>
              <a:t>Reward</a:t>
            </a:r>
            <a:endParaRPr lang="es-CO" sz="1667" dirty="0">
              <a:latin typeface="+mj-lt"/>
            </a:endParaRPr>
          </a:p>
          <a:p>
            <a:pPr marL="285750" indent="-285750">
              <a:lnSpc>
                <a:spcPct val="90000"/>
              </a:lnSpc>
              <a:spcAft>
                <a:spcPts val="1500"/>
              </a:spcAft>
              <a:buFont typeface="Arial" panose="020B0604020202020204" pitchFamily="34" charset="0"/>
              <a:buChar char="•"/>
            </a:pPr>
            <a:r>
              <a:rPr lang="es-CO" sz="1667" dirty="0" err="1">
                <a:latin typeface="+mj-lt"/>
              </a:rPr>
              <a:t>Episode</a:t>
            </a:r>
            <a:endParaRPr lang="es-CO" sz="1667" dirty="0">
              <a:latin typeface="+mj-lt"/>
            </a:endParaRPr>
          </a:p>
          <a:p>
            <a:pPr marL="285750" indent="-285750">
              <a:lnSpc>
                <a:spcPct val="90000"/>
              </a:lnSpc>
              <a:spcAft>
                <a:spcPts val="1500"/>
              </a:spcAft>
              <a:buFont typeface="Arial" panose="020B0604020202020204" pitchFamily="34" charset="0"/>
              <a:buChar char="•"/>
            </a:pPr>
            <a:r>
              <a:rPr lang="es-CO" sz="1667" dirty="0" err="1">
                <a:latin typeface="+mj-lt"/>
              </a:rPr>
              <a:t>Iteration</a:t>
            </a:r>
            <a:endParaRPr lang="es-CO" sz="1667" dirty="0">
              <a:latin typeface="+mj-lt"/>
            </a:endParaRPr>
          </a:p>
          <a:p>
            <a:pPr>
              <a:lnSpc>
                <a:spcPct val="90000"/>
              </a:lnSpc>
              <a:spcAft>
                <a:spcPts val="1500"/>
              </a:spcAft>
            </a:pPr>
            <a:endParaRPr lang="es-CO" sz="1667" dirty="0">
              <a:solidFill>
                <a:schemeClr val="accent6"/>
              </a:solidFill>
              <a:latin typeface="+mj-lt"/>
            </a:endParaRPr>
          </a:p>
        </p:txBody>
      </p:sp>
      <p:cxnSp>
        <p:nvCxnSpPr>
          <p:cNvPr id="12" name="Straight Connector 11">
            <a:extLst>
              <a:ext uri="{FF2B5EF4-FFF2-40B4-BE49-F238E27FC236}">
                <a16:creationId xmlns:a16="http://schemas.microsoft.com/office/drawing/2014/main" id="{F005F717-A494-4CFA-9004-CB3674BB0A33}"/>
              </a:ext>
            </a:extLst>
          </p:cNvPr>
          <p:cNvCxnSpPr/>
          <p:nvPr/>
        </p:nvCxnSpPr>
        <p:spPr>
          <a:xfrm>
            <a:off x="5631830" y="1463524"/>
            <a:ext cx="0" cy="5038403"/>
          </a:xfrm>
          <a:prstGeom prst="line">
            <a:avLst/>
          </a:prstGeom>
          <a:ln w="19050" cap="rnd">
            <a:gradFill>
              <a:gsLst>
                <a:gs pos="0">
                  <a:schemeClr val="accent2"/>
                </a:gs>
                <a:gs pos="67000">
                  <a:schemeClr val="accent4"/>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45F25AC-DB25-4FC9-B853-2CDABE3839C4}"/>
              </a:ext>
            </a:extLst>
          </p:cNvPr>
          <p:cNvSpPr/>
          <p:nvPr/>
        </p:nvSpPr>
        <p:spPr>
          <a:xfrm>
            <a:off x="6095999" y="1463524"/>
            <a:ext cx="5552662" cy="554126"/>
          </a:xfrm>
          <a:prstGeom prst="rect">
            <a:avLst/>
          </a:prstGeom>
        </p:spPr>
        <p:txBody>
          <a:bodyPr wrap="square">
            <a:spAutoFit/>
          </a:bodyPr>
          <a:lstStyle/>
          <a:p>
            <a:pPr>
              <a:lnSpc>
                <a:spcPct val="90000"/>
              </a:lnSpc>
            </a:pPr>
            <a:endParaRPr lang="en-US" sz="1667" dirty="0"/>
          </a:p>
          <a:p>
            <a:pPr>
              <a:lnSpc>
                <a:spcPct val="90000"/>
              </a:lnSpc>
            </a:pPr>
            <a:endParaRPr lang="en-US" sz="1667" dirty="0"/>
          </a:p>
        </p:txBody>
      </p:sp>
      <p:pic>
        <p:nvPicPr>
          <p:cNvPr id="1026" name="Picture 2">
            <a:extLst>
              <a:ext uri="{FF2B5EF4-FFF2-40B4-BE49-F238E27FC236}">
                <a16:creationId xmlns:a16="http://schemas.microsoft.com/office/drawing/2014/main" id="{50860FCC-0C80-4F1F-B81C-0A1C669E67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69" t="4779" r="20999" b="2408"/>
          <a:stretch/>
        </p:blipFill>
        <p:spPr bwMode="auto">
          <a:xfrm>
            <a:off x="318300" y="1740587"/>
            <a:ext cx="5120633" cy="355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676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b="1" dirty="0" err="1">
                <a:latin typeface="CIBFont Sans"/>
              </a:rPr>
              <a:t>Parámetros</a:t>
            </a:r>
            <a:r>
              <a:rPr lang="en-US" b="1" dirty="0">
                <a:latin typeface="CIBFont Sans"/>
              </a:rPr>
              <a:t> de entrada</a:t>
            </a:r>
            <a:endParaRPr lang="en-US" sz="4000" b="1" dirty="0">
              <a:latin typeface="CIBFont Sans" panose="020B0603020202020104" pitchFamily="34" charset="77"/>
            </a:endParaRPr>
          </a:p>
        </p:txBody>
      </p:sp>
      <p:pic>
        <p:nvPicPr>
          <p:cNvPr id="2" name="Imagen 1">
            <a:extLst>
              <a:ext uri="{FF2B5EF4-FFF2-40B4-BE49-F238E27FC236}">
                <a16:creationId xmlns:a16="http://schemas.microsoft.com/office/drawing/2014/main" id="{3FB91C9B-426A-0B05-8BEA-425D8A6F5E92}"/>
              </a:ext>
            </a:extLst>
          </p:cNvPr>
          <p:cNvPicPr>
            <a:picLocks noChangeAspect="1"/>
          </p:cNvPicPr>
          <p:nvPr/>
        </p:nvPicPr>
        <p:blipFill>
          <a:blip r:embed="rId3"/>
          <a:stretch>
            <a:fillRect/>
          </a:stretch>
        </p:blipFill>
        <p:spPr>
          <a:xfrm>
            <a:off x="1652951" y="1321746"/>
            <a:ext cx="8886097" cy="4511279"/>
          </a:xfrm>
          <a:prstGeom prst="rect">
            <a:avLst/>
          </a:prstGeom>
        </p:spPr>
      </p:pic>
      <p:sp>
        <p:nvSpPr>
          <p:cNvPr id="3" name="Rectángulo redondeado 2">
            <a:extLst>
              <a:ext uri="{FF2B5EF4-FFF2-40B4-BE49-F238E27FC236}">
                <a16:creationId xmlns:a16="http://schemas.microsoft.com/office/drawing/2014/main" id="{C826DBEF-C084-4152-DD27-79886B6331F0}"/>
              </a:ext>
            </a:extLst>
          </p:cNvPr>
          <p:cNvSpPr/>
          <p:nvPr/>
        </p:nvSpPr>
        <p:spPr>
          <a:xfrm>
            <a:off x="1832982" y="6026085"/>
            <a:ext cx="10133732" cy="321001"/>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Aft>
                <a:spcPts val="1500"/>
              </a:spcAft>
            </a:pPr>
            <a:r>
              <a:rPr lang="es-CO" sz="1800" b="1" dirty="0">
                <a:solidFill>
                  <a:srgbClr val="2A2A29"/>
                </a:solidFill>
                <a:latin typeface="CIBFont Sans" panose="020B0603020202020104" pitchFamily="34" charset="77"/>
                <a:hlinkClick r:id="rId4"/>
              </a:rPr>
              <a:t>https://docs.aws.amazon.com/deepracer/latest/developerguide/deepracer-reward-function-input.html</a:t>
            </a:r>
            <a:endParaRPr lang="es-CO" sz="1800" dirty="0">
              <a:solidFill>
                <a:srgbClr val="2A2A29"/>
              </a:solidFill>
              <a:latin typeface="CIBFont Sans Light" panose="020B0603020202020104" pitchFamily="34" charset="77"/>
            </a:endParaRPr>
          </a:p>
        </p:txBody>
      </p:sp>
    </p:spTree>
    <p:extLst>
      <p:ext uri="{BB962C8B-B14F-4D97-AF65-F5344CB8AC3E}">
        <p14:creationId xmlns:p14="http://schemas.microsoft.com/office/powerpoint/2010/main" val="88304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EE7855-9A85-4066-8EF8-99D1C14DD65E}"/>
              </a:ext>
            </a:extLst>
          </p:cNvPr>
          <p:cNvSpPr>
            <a:spLocks noGrp="1"/>
          </p:cNvSpPr>
          <p:nvPr>
            <p:ph type="title"/>
          </p:nvPr>
        </p:nvSpPr>
        <p:spPr/>
        <p:txBody>
          <a:bodyPr/>
          <a:lstStyle/>
          <a:p>
            <a:pPr>
              <a:lnSpc>
                <a:spcPct val="100000"/>
              </a:lnSpc>
            </a:pPr>
            <a:r>
              <a:rPr lang="en-US" b="1" dirty="0" err="1">
                <a:latin typeface="CIBFont Sans"/>
              </a:rPr>
              <a:t>Hiperparámetros</a:t>
            </a:r>
            <a:endParaRPr lang="en-US" sz="4000" b="1" dirty="0">
              <a:latin typeface="CIBFont Sans" panose="020B0603020202020104" pitchFamily="34" charset="77"/>
            </a:endParaRPr>
          </a:p>
        </p:txBody>
      </p:sp>
      <p:pic>
        <p:nvPicPr>
          <p:cNvPr id="3" name="Imagen 2">
            <a:extLst>
              <a:ext uri="{FF2B5EF4-FFF2-40B4-BE49-F238E27FC236}">
                <a16:creationId xmlns:a16="http://schemas.microsoft.com/office/drawing/2014/main" id="{16C2F1EC-9CD8-44DF-967E-31775949FA15}"/>
              </a:ext>
            </a:extLst>
          </p:cNvPr>
          <p:cNvPicPr>
            <a:picLocks noChangeAspect="1"/>
          </p:cNvPicPr>
          <p:nvPr/>
        </p:nvPicPr>
        <p:blipFill>
          <a:blip r:embed="rId3"/>
          <a:stretch>
            <a:fillRect/>
          </a:stretch>
        </p:blipFill>
        <p:spPr>
          <a:xfrm>
            <a:off x="2051954" y="1409428"/>
            <a:ext cx="3867063" cy="4013202"/>
          </a:xfrm>
          <a:prstGeom prst="rect">
            <a:avLst/>
          </a:prstGeom>
        </p:spPr>
      </p:pic>
      <p:pic>
        <p:nvPicPr>
          <p:cNvPr id="4" name="Imagen 3">
            <a:extLst>
              <a:ext uri="{FF2B5EF4-FFF2-40B4-BE49-F238E27FC236}">
                <a16:creationId xmlns:a16="http://schemas.microsoft.com/office/drawing/2014/main" id="{ED90140B-1518-BA37-019B-98A61161A00D}"/>
              </a:ext>
            </a:extLst>
          </p:cNvPr>
          <p:cNvPicPr>
            <a:picLocks noChangeAspect="1"/>
          </p:cNvPicPr>
          <p:nvPr/>
        </p:nvPicPr>
        <p:blipFill>
          <a:blip r:embed="rId4"/>
          <a:stretch>
            <a:fillRect/>
          </a:stretch>
        </p:blipFill>
        <p:spPr>
          <a:xfrm>
            <a:off x="6269573" y="1409428"/>
            <a:ext cx="4896945" cy="3839533"/>
          </a:xfrm>
          <a:prstGeom prst="rect">
            <a:avLst/>
          </a:prstGeom>
        </p:spPr>
      </p:pic>
      <p:sp>
        <p:nvSpPr>
          <p:cNvPr id="7" name="Rectángulo redondeado 6">
            <a:extLst>
              <a:ext uri="{FF2B5EF4-FFF2-40B4-BE49-F238E27FC236}">
                <a16:creationId xmlns:a16="http://schemas.microsoft.com/office/drawing/2014/main" id="{A2B39F50-3496-E0A3-F65C-9E1DADA0BD2D}"/>
              </a:ext>
            </a:extLst>
          </p:cNvPr>
          <p:cNvSpPr/>
          <p:nvPr/>
        </p:nvSpPr>
        <p:spPr>
          <a:xfrm>
            <a:off x="798897" y="5964221"/>
            <a:ext cx="11192511" cy="321001"/>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Aft>
                <a:spcPts val="1500"/>
              </a:spcAft>
            </a:pPr>
            <a:r>
              <a:rPr lang="es-CO" sz="1800" b="1" dirty="0">
                <a:solidFill>
                  <a:srgbClr val="2A2A29"/>
                </a:solidFill>
                <a:latin typeface="CIBFont Sans" panose="020B0603020202020104" pitchFamily="34" charset="77"/>
                <a:hlinkClick r:id="rId5"/>
              </a:rPr>
              <a:t>https://docs.aws.amazon.com/deepracer/latest/developerguide/deepracer-console-train-evaluate-models.html</a:t>
            </a:r>
            <a:endParaRPr lang="es-CO" sz="2000" dirty="0">
              <a:solidFill>
                <a:schemeClr val="accent6"/>
              </a:solidFill>
              <a:latin typeface="+mj-lt"/>
            </a:endParaRPr>
          </a:p>
        </p:txBody>
      </p:sp>
    </p:spTree>
    <p:extLst>
      <p:ext uri="{BB962C8B-B14F-4D97-AF65-F5344CB8AC3E}">
        <p14:creationId xmlns:p14="http://schemas.microsoft.com/office/powerpoint/2010/main" val="15083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ummits_2022">
  <a:themeElements>
    <a:clrScheme name="FallSummits2021b">
      <a:dk1>
        <a:srgbClr val="000000"/>
      </a:dk1>
      <a:lt1>
        <a:sysClr val="window" lastClr="FFFFFF"/>
      </a:lt1>
      <a:dk2>
        <a:srgbClr val="000036"/>
      </a:dk2>
      <a:lt2>
        <a:srgbClr val="F2F4F4"/>
      </a:lt2>
      <a:accent1>
        <a:srgbClr val="289EFF"/>
      </a:accent1>
      <a:accent2>
        <a:srgbClr val="0D9F91"/>
      </a:accent2>
      <a:accent3>
        <a:srgbClr val="7E4FF3"/>
      </a:accent3>
      <a:accent4>
        <a:srgbClr val="DB2BB6"/>
      </a:accent4>
      <a:accent5>
        <a:srgbClr val="3B3BA8"/>
      </a:accent5>
      <a:accent6>
        <a:srgbClr val="FFAE00"/>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Summits2022_Template_20220108.potx" id="{4D1DABCA-641C-4ACA-BE9D-F7AB1DF52340}" vid="{E82A78F3-FC8D-4BD1-AAF7-4B0E08D0AE4B}"/>
    </a:ext>
  </a:extLst>
</a:theme>
</file>

<file path=ppt/theme/theme2.xml><?xml version="1.0" encoding="utf-8"?>
<a:theme xmlns:a="http://schemas.openxmlformats.org/drawingml/2006/main" name="Office Theme">
  <a:themeElements>
    <a:clrScheme name="Summit 2021">
      <a:dk1>
        <a:srgbClr val="000000"/>
      </a:dk1>
      <a:lt1>
        <a:sysClr val="window" lastClr="FFFFFF"/>
      </a:lt1>
      <a:dk2>
        <a:srgbClr val="282828"/>
      </a:dk2>
      <a:lt2>
        <a:srgbClr val="F2F4F4"/>
      </a:lt2>
      <a:accent1>
        <a:srgbClr val="FF6900"/>
      </a:accent1>
      <a:accent2>
        <a:srgbClr val="FFAE00"/>
      </a:accent2>
      <a:accent3>
        <a:srgbClr val="F9ED32"/>
      </a:accent3>
      <a:accent4>
        <a:srgbClr val="289EFF"/>
      </a:accent4>
      <a:accent5>
        <a:srgbClr val="3B3BA8"/>
      </a:accent5>
      <a:accent6>
        <a:srgbClr val="6D1E85"/>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ummit 2021">
      <a:dk1>
        <a:srgbClr val="000000"/>
      </a:dk1>
      <a:lt1>
        <a:sysClr val="window" lastClr="FFFFFF"/>
      </a:lt1>
      <a:dk2>
        <a:srgbClr val="282828"/>
      </a:dk2>
      <a:lt2>
        <a:srgbClr val="F2F4F4"/>
      </a:lt2>
      <a:accent1>
        <a:srgbClr val="FF6900"/>
      </a:accent1>
      <a:accent2>
        <a:srgbClr val="FFAE00"/>
      </a:accent2>
      <a:accent3>
        <a:srgbClr val="F9ED32"/>
      </a:accent3>
      <a:accent4>
        <a:srgbClr val="289EFF"/>
      </a:accent4>
      <a:accent5>
        <a:srgbClr val="3B3BA8"/>
      </a:accent5>
      <a:accent6>
        <a:srgbClr val="6D1E85"/>
      </a:accent6>
      <a:hlink>
        <a:srgbClr val="289EFF"/>
      </a:hlink>
      <a:folHlink>
        <a:srgbClr val="289EFF"/>
      </a:folHlink>
    </a:clrScheme>
    <a:fontScheme name="Summit 2021">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3_2022_Global_Summits_SpeakerPresentation_Template+(1)+(1) (3)</Template>
  <TotalTime>16789</TotalTime>
  <Words>608</Words>
  <Application>Microsoft Office PowerPoint</Application>
  <PresentationFormat>Panorámica</PresentationFormat>
  <Paragraphs>114</Paragraphs>
  <Slides>19</Slides>
  <Notes>19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19</vt:i4>
      </vt:variant>
    </vt:vector>
  </HeadingPairs>
  <TitlesOfParts>
    <vt:vector size="30" baseType="lpstr">
      <vt:lpstr>Amazon Ember</vt:lpstr>
      <vt:lpstr>Amazon Ember Heavy</vt:lpstr>
      <vt:lpstr>Amazon Ember Light</vt:lpstr>
      <vt:lpstr>-apple-system</vt:lpstr>
      <vt:lpstr>Arial</vt:lpstr>
      <vt:lpstr>CIBFont Sans</vt:lpstr>
      <vt:lpstr>CIBFont Sans Light</vt:lpstr>
      <vt:lpstr>Graphik Meetup</vt:lpstr>
      <vt:lpstr>Lucida Console</vt:lpstr>
      <vt:lpstr>Wingdings</vt:lpstr>
      <vt:lpstr>Summits_2022</vt:lpstr>
      <vt:lpstr>DeepRacer y Aprendizaje Reforzado </vt:lpstr>
      <vt:lpstr>Agenda</vt:lpstr>
      <vt:lpstr>¿Qué es DeepRacer?</vt:lpstr>
      <vt:lpstr>¿Qué es aprendizaje reforzado?</vt:lpstr>
      <vt:lpstr>¿Qué es aprendizaje reforzado?</vt:lpstr>
      <vt:lpstr>Funciona, pero… </vt:lpstr>
      <vt:lpstr>Conceptos clave</vt:lpstr>
      <vt:lpstr>Parámetros de entrada</vt:lpstr>
      <vt:lpstr>Hiperparámetros</vt:lpstr>
      <vt:lpstr>Acciones</vt:lpstr>
      <vt:lpstr>Función de recompensa</vt:lpstr>
      <vt:lpstr>Workshop</vt:lpstr>
      <vt:lpstr>Precio y Otras formas de entrenar</vt:lpstr>
      <vt:lpstr>Competencias</vt:lpstr>
      <vt:lpstr>Competencias</vt:lpstr>
      <vt:lpstr>Competencias</vt:lpstr>
      <vt:lpstr>Recomendaciones</vt:lpstr>
      <vt:lpstr>Trivia Time !</vt:lpstr>
      <vt:lpstr>Gracias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Craigg, Shantavia</dc:creator>
  <cp:keywords>AWS Summit 2021</cp:keywords>
  <cp:lastModifiedBy>ANDERSON LONDO�O OSORIO</cp:lastModifiedBy>
  <cp:revision>26</cp:revision>
  <dcterms:created xsi:type="dcterms:W3CDTF">2022-05-23T02:06:20Z</dcterms:created>
  <dcterms:modified xsi:type="dcterms:W3CDTF">2023-06-18T01:17:00Z</dcterms:modified>
  <cp:category>AWS Summit 2021</cp:category>
</cp:coreProperties>
</file>